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283" r:id="rId8"/>
    <p:sldId id="259" r:id="rId9"/>
    <p:sldId id="274" r:id="rId10"/>
    <p:sldId id="260" r:id="rId11"/>
    <p:sldId id="275" r:id="rId12"/>
    <p:sldId id="261" r:id="rId13"/>
    <p:sldId id="262" r:id="rId14"/>
    <p:sldId id="264" r:id="rId15"/>
    <p:sldId id="263" r:id="rId16"/>
    <p:sldId id="276" r:id="rId17"/>
    <p:sldId id="265" r:id="rId18"/>
    <p:sldId id="266" r:id="rId19"/>
    <p:sldId id="267" r:id="rId20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D2B9"/>
    <a:srgbClr val="FF644E"/>
    <a:srgbClr val="FED981"/>
    <a:srgbClr val="FAEB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1906" y="562"/>
      </p:cViewPr>
      <p:guideLst>
        <p:guide orient="horz" pos="2160"/>
        <p:guide pos="37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613673"/>
          <c:y val="0.0561327"/>
          <c:w val="0.933633"/>
          <c:h val="0.85107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dLbls>
            <c:delete val="1"/>
          </c:dLbls>
          <c:cat>
            <c:strRef>
              <c:f>Sheet1!$B$1:$F$1</c:f>
              <c:strCache>
                <c:ptCount val="5"/>
                <c:pt idx="0">
                  <c:v>Item 01</c:v>
                </c:pt>
                <c:pt idx="1">
                  <c:v>Item 02</c:v>
                </c:pt>
                <c:pt idx="2">
                  <c:v>Item 03</c:v>
                </c:pt>
                <c:pt idx="3">
                  <c:v>Item 04</c:v>
                </c:pt>
                <c:pt idx="4">
                  <c:v>Item 05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  <c:pt idx="4">
                  <c:v>25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solidFill>
              <a:srgbClr val="94D2B9"/>
            </a:solidFill>
            <a:ln w="12700" cap="flat">
              <a:noFill/>
              <a:miter lim="400000"/>
            </a:ln>
            <a:effectLst/>
          </c:spPr>
          <c:invertIfNegative val="0"/>
          <c:dLbls>
            <c:delete val="1"/>
          </c:dLbls>
          <c:cat>
            <c:strRef>
              <c:f>Sheet1!$B$1:$F$1</c:f>
              <c:strCache>
                <c:ptCount val="5"/>
                <c:pt idx="0">
                  <c:v>Item 01</c:v>
                </c:pt>
                <c:pt idx="1">
                  <c:v>Item 02</c:v>
                </c:pt>
                <c:pt idx="2">
                  <c:v>Item 03</c:v>
                </c:pt>
                <c:pt idx="3">
                  <c:v>Item 04</c:v>
                </c:pt>
                <c:pt idx="4">
                  <c:v>Item 05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  <c:pt idx="4">
                  <c:v>58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-2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 cmpd="sng" algn="ctr">
            <a:noFill/>
            <a:prstDash val="solid"/>
            <a:miter lim="400000"/>
          </a:ln>
        </c:spPr>
        <c:txPr>
          <a:bodyPr rot="0" spcFirstLastPara="0" vertOverflow="ellipsis" vert="horz" wrap="square" anchor="ctr" anchorCtr="1"/>
          <a:lstStyle/>
          <a:p>
            <a:pPr>
              <a:defRPr lang="zh-CN" sz="2000" b="0" i="0" u="none" strike="noStrike" kern="1200" baseline="0">
                <a:solidFill>
                  <a:srgbClr val="6A6E77"/>
                </a:solidFill>
                <a:latin typeface="Roboto Light"/>
                <a:ea typeface="+mn-ea"/>
                <a:cs typeface="+mn-cs"/>
              </a:defRPr>
            </a:pPr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 cmpd="sng" algn="ctr">
            <a:noFill/>
            <a:prstDash val="solid"/>
            <a:miter lim="400000"/>
          </a:ln>
        </c:spPr>
        <c:txPr>
          <a:bodyPr rot="0" spcFirstLastPara="0" vertOverflow="ellipsis" vert="horz" wrap="square" anchor="ctr" anchorCtr="1"/>
          <a:lstStyle/>
          <a:p>
            <a:pPr>
              <a:defRPr lang="zh-CN" sz="2000" b="0" i="0" u="none" strike="noStrike" kern="1200" baseline="0">
                <a:solidFill>
                  <a:srgbClr val="6A6E77"/>
                </a:solidFill>
                <a:latin typeface="Roboto Light"/>
                <a:ea typeface="+mn-ea"/>
                <a:cs typeface="+mn-cs"/>
              </a:defRPr>
            </a:pPr>
          </a:p>
        </c:txPr>
        <c:crossAx val="2094734552"/>
        <c:crosses val="autoZero"/>
        <c:crossBetween val="between"/>
        <c:majorUnit val="25"/>
        <c:minorUnit val="1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6A6E77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bubble3D val="0"/>
            <c:spPr>
              <a:solidFill>
                <a:srgbClr val="94D2B9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</c:dPt>
          <c:dLbls>
            <c:delete val="1"/>
          </c:dLbls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6A6E77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bubble3D val="0"/>
            <c:spPr>
              <a:solidFill>
                <a:srgbClr val="94D2B9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</c:dPt>
          <c:dLbls>
            <c:delete val="1"/>
          </c:dLbls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55</c:v>
                </c:pt>
                <c:pt idx="1">
                  <c:v>45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6A6E77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bubble3D val="0"/>
            <c:spPr>
              <a:solidFill>
                <a:srgbClr val="94D2B9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</c:dPt>
          <c:dLbls>
            <c:delete val="1"/>
          </c:dLbls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25</c:v>
                </c:pt>
                <c:pt idx="1">
                  <c:v>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F7DCA-1019-4268-A509-AF91E83E64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EB10BE-096A-4B95-9CAF-518D2F5380D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EB10BE-096A-4B95-9CAF-518D2F5380D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EB10BE-096A-4B95-9CAF-518D2F538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65101" y="177800"/>
            <a:ext cx="11836400" cy="6500813"/>
          </a:xfrm>
          <a:prstGeom prst="rect">
            <a:avLst/>
          </a:prstGeom>
          <a:noFill/>
          <a:ln w="381000">
            <a:solidFill>
              <a:srgbClr val="94D2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884805" y="2289175"/>
            <a:ext cx="639762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2">
                    <a:lumMod val="50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如何做好一篇演讲</a:t>
            </a:r>
            <a:endParaRPr lang="zh-CN" altLang="en-US" sz="6000" dirty="0">
              <a:solidFill>
                <a:schemeClr val="bg2">
                  <a:lumMod val="50000"/>
                </a:schemeClr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5226050" y="3428365"/>
            <a:ext cx="17399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201035" y="3698588"/>
            <a:ext cx="57658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/>
              <a:t>What makes a good speech</a:t>
            </a:r>
            <a:endParaRPr lang="en-US" altLang="zh-CN" sz="2000"/>
          </a:p>
        </p:txBody>
      </p:sp>
      <p:sp>
        <p:nvSpPr>
          <p:cNvPr id="15" name="等腰三角形 14"/>
          <p:cNvSpPr/>
          <p:nvPr/>
        </p:nvSpPr>
        <p:spPr>
          <a:xfrm rot="3592439">
            <a:off x="746988" y="613897"/>
            <a:ext cx="913384" cy="787400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 rot="3774327">
            <a:off x="1062156" y="4074280"/>
            <a:ext cx="919988" cy="793093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5060062">
            <a:off x="10725934" y="1587357"/>
            <a:ext cx="1221232" cy="1052786"/>
          </a:xfrm>
          <a:prstGeom prst="triangle">
            <a:avLst/>
          </a:prstGeom>
          <a:solidFill>
            <a:srgbClr val="94D2B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19749097">
            <a:off x="4354211" y="5078950"/>
            <a:ext cx="1125075" cy="969892"/>
          </a:xfrm>
          <a:prstGeom prst="triangle">
            <a:avLst/>
          </a:prstGeom>
          <a:solidFill>
            <a:srgbClr val="94D2B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3173696">
            <a:off x="10903337" y="5452469"/>
            <a:ext cx="1125075" cy="969892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2840139">
            <a:off x="7311460" y="322464"/>
            <a:ext cx="1409700" cy="1215259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2840139">
            <a:off x="3742762" y="627265"/>
            <a:ext cx="1409700" cy="1215259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2840139">
            <a:off x="9033996" y="4754539"/>
            <a:ext cx="598151" cy="515648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2840139">
            <a:off x="2292932" y="2220946"/>
            <a:ext cx="511207" cy="440696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600700" cy="68580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1085850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7806690" y="126365"/>
            <a:ext cx="4385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sym typeface="+mn-ea"/>
              </a:rPr>
              <a:t>Come to the point fluently and naturally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807200" y="3860800"/>
            <a:ext cx="914400" cy="914400"/>
            <a:chOff x="10720" y="6080"/>
            <a:chExt cx="1440" cy="1440"/>
          </a:xfrm>
        </p:grpSpPr>
        <p:sp>
          <p:nvSpPr>
            <p:cNvPr id="10" name="椭圆 9"/>
            <p:cNvSpPr/>
            <p:nvPr/>
          </p:nvSpPr>
          <p:spPr>
            <a:xfrm>
              <a:off x="10720" y="6080"/>
              <a:ext cx="1440" cy="1440"/>
            </a:xfrm>
            <a:prstGeom prst="ellipse">
              <a:avLst/>
            </a:prstGeom>
            <a:solidFill>
              <a:srgbClr val="94D2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registry_31010"/>
            <p:cNvSpPr>
              <a:spLocks noChangeAspect="1"/>
            </p:cNvSpPr>
            <p:nvPr/>
          </p:nvSpPr>
          <p:spPr bwMode="auto">
            <a:xfrm>
              <a:off x="10990" y="6347"/>
              <a:ext cx="960" cy="906"/>
            </a:xfrm>
            <a:custGeom>
              <a:avLst/>
              <a:gdLst>
                <a:gd name="T0" fmla="*/ 0 w 6157"/>
                <a:gd name="T1" fmla="*/ 3844 h 5816"/>
                <a:gd name="T2" fmla="*/ 1972 w 6157"/>
                <a:gd name="T3" fmla="*/ 3844 h 5816"/>
                <a:gd name="T4" fmla="*/ 1972 w 6157"/>
                <a:gd name="T5" fmla="*/ 5816 h 5816"/>
                <a:gd name="T6" fmla="*/ 0 w 6157"/>
                <a:gd name="T7" fmla="*/ 5816 h 5816"/>
                <a:gd name="T8" fmla="*/ 0 w 6157"/>
                <a:gd name="T9" fmla="*/ 3844 h 5816"/>
                <a:gd name="T10" fmla="*/ 2592 w 6157"/>
                <a:gd name="T11" fmla="*/ 5816 h 5816"/>
                <a:gd name="T12" fmla="*/ 4565 w 6157"/>
                <a:gd name="T13" fmla="*/ 5816 h 5816"/>
                <a:gd name="T14" fmla="*/ 4565 w 6157"/>
                <a:gd name="T15" fmla="*/ 3844 h 5816"/>
                <a:gd name="T16" fmla="*/ 2592 w 6157"/>
                <a:gd name="T17" fmla="*/ 3844 h 5816"/>
                <a:gd name="T18" fmla="*/ 2592 w 6157"/>
                <a:gd name="T19" fmla="*/ 5816 h 5816"/>
                <a:gd name="T20" fmla="*/ 37 w 6157"/>
                <a:gd name="T21" fmla="*/ 3261 h 5816"/>
                <a:gd name="T22" fmla="*/ 2010 w 6157"/>
                <a:gd name="T23" fmla="*/ 3261 h 5816"/>
                <a:gd name="T24" fmla="*/ 2010 w 6157"/>
                <a:gd name="T25" fmla="*/ 1289 h 5816"/>
                <a:gd name="T26" fmla="*/ 37 w 6157"/>
                <a:gd name="T27" fmla="*/ 1289 h 5816"/>
                <a:gd name="T28" fmla="*/ 37 w 6157"/>
                <a:gd name="T29" fmla="*/ 3261 h 5816"/>
                <a:gd name="T30" fmla="*/ 4340 w 6157"/>
                <a:gd name="T31" fmla="*/ 1060 h 5816"/>
                <a:gd name="T32" fmla="*/ 3652 w 6157"/>
                <a:gd name="T33" fmla="*/ 0 h 5816"/>
                <a:gd name="T34" fmla="*/ 2592 w 6157"/>
                <a:gd name="T35" fmla="*/ 688 h 5816"/>
                <a:gd name="T36" fmla="*/ 3280 w 6157"/>
                <a:gd name="T37" fmla="*/ 1748 h 5816"/>
                <a:gd name="T38" fmla="*/ 4340 w 6157"/>
                <a:gd name="T39" fmla="*/ 1060 h 5816"/>
                <a:gd name="T40" fmla="*/ 2924 w 6157"/>
                <a:gd name="T41" fmla="*/ 2680 h 5816"/>
                <a:gd name="T42" fmla="*/ 3872 w 6157"/>
                <a:gd name="T43" fmla="*/ 3515 h 5816"/>
                <a:gd name="T44" fmla="*/ 4707 w 6157"/>
                <a:gd name="T45" fmla="*/ 2568 h 5816"/>
                <a:gd name="T46" fmla="*/ 3760 w 6157"/>
                <a:gd name="T47" fmla="*/ 1733 h 5816"/>
                <a:gd name="T48" fmla="*/ 2924 w 6157"/>
                <a:gd name="T49" fmla="*/ 2680 h 5816"/>
                <a:gd name="T50" fmla="*/ 5495 w 6157"/>
                <a:gd name="T51" fmla="*/ 603 h 5816"/>
                <a:gd name="T52" fmla="*/ 4419 w 6157"/>
                <a:gd name="T53" fmla="*/ 1265 h 5816"/>
                <a:gd name="T54" fmla="*/ 5081 w 6157"/>
                <a:gd name="T55" fmla="*/ 2341 h 5816"/>
                <a:gd name="T56" fmla="*/ 6157 w 6157"/>
                <a:gd name="T57" fmla="*/ 1679 h 5816"/>
                <a:gd name="T58" fmla="*/ 5495 w 6157"/>
                <a:gd name="T59" fmla="*/ 603 h 5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157" h="5816">
                  <a:moveTo>
                    <a:pt x="0" y="3844"/>
                  </a:moveTo>
                  <a:lnTo>
                    <a:pt x="1972" y="3844"/>
                  </a:lnTo>
                  <a:lnTo>
                    <a:pt x="1972" y="5816"/>
                  </a:lnTo>
                  <a:lnTo>
                    <a:pt x="0" y="5816"/>
                  </a:lnTo>
                  <a:lnTo>
                    <a:pt x="0" y="3844"/>
                  </a:lnTo>
                  <a:close/>
                  <a:moveTo>
                    <a:pt x="2592" y="5816"/>
                  </a:moveTo>
                  <a:lnTo>
                    <a:pt x="4565" y="5816"/>
                  </a:lnTo>
                  <a:lnTo>
                    <a:pt x="4565" y="3844"/>
                  </a:lnTo>
                  <a:lnTo>
                    <a:pt x="2592" y="3844"/>
                  </a:lnTo>
                  <a:lnTo>
                    <a:pt x="2592" y="5816"/>
                  </a:lnTo>
                  <a:close/>
                  <a:moveTo>
                    <a:pt x="37" y="3261"/>
                  </a:moveTo>
                  <a:lnTo>
                    <a:pt x="2010" y="3261"/>
                  </a:lnTo>
                  <a:lnTo>
                    <a:pt x="2010" y="1289"/>
                  </a:lnTo>
                  <a:lnTo>
                    <a:pt x="37" y="1289"/>
                  </a:lnTo>
                  <a:lnTo>
                    <a:pt x="37" y="3261"/>
                  </a:lnTo>
                  <a:close/>
                  <a:moveTo>
                    <a:pt x="4340" y="1060"/>
                  </a:moveTo>
                  <a:lnTo>
                    <a:pt x="3652" y="0"/>
                  </a:lnTo>
                  <a:lnTo>
                    <a:pt x="2592" y="688"/>
                  </a:lnTo>
                  <a:lnTo>
                    <a:pt x="3280" y="1748"/>
                  </a:lnTo>
                  <a:lnTo>
                    <a:pt x="4340" y="1060"/>
                  </a:lnTo>
                  <a:close/>
                  <a:moveTo>
                    <a:pt x="2924" y="2680"/>
                  </a:moveTo>
                  <a:lnTo>
                    <a:pt x="3872" y="3515"/>
                  </a:lnTo>
                  <a:lnTo>
                    <a:pt x="4707" y="2568"/>
                  </a:lnTo>
                  <a:lnTo>
                    <a:pt x="3760" y="1733"/>
                  </a:lnTo>
                  <a:lnTo>
                    <a:pt x="2924" y="2680"/>
                  </a:lnTo>
                  <a:close/>
                  <a:moveTo>
                    <a:pt x="5495" y="603"/>
                  </a:moveTo>
                  <a:lnTo>
                    <a:pt x="4419" y="1265"/>
                  </a:lnTo>
                  <a:lnTo>
                    <a:pt x="5081" y="2341"/>
                  </a:lnTo>
                  <a:lnTo>
                    <a:pt x="6157" y="1679"/>
                  </a:lnTo>
                  <a:lnTo>
                    <a:pt x="5495" y="6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" name="组合 2"/>
          <p:cNvGrpSpPr/>
          <p:nvPr/>
        </p:nvGrpSpPr>
        <p:grpSpPr>
          <a:xfrm>
            <a:off x="10020300" y="751840"/>
            <a:ext cx="914400" cy="914400"/>
            <a:chOff x="15780" y="1420"/>
            <a:chExt cx="1440" cy="1440"/>
          </a:xfrm>
        </p:grpSpPr>
        <p:sp>
          <p:nvSpPr>
            <p:cNvPr id="8" name="椭圆 7"/>
            <p:cNvSpPr/>
            <p:nvPr/>
          </p:nvSpPr>
          <p:spPr>
            <a:xfrm>
              <a:off x="15780" y="1420"/>
              <a:ext cx="1440" cy="1440"/>
            </a:xfrm>
            <a:prstGeom prst="ellipse">
              <a:avLst/>
            </a:prstGeom>
            <a:solidFill>
              <a:srgbClr val="94D2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leaf_849"/>
            <p:cNvSpPr>
              <a:spLocks noChangeAspect="1"/>
            </p:cNvSpPr>
            <p:nvPr/>
          </p:nvSpPr>
          <p:spPr bwMode="auto">
            <a:xfrm>
              <a:off x="16057" y="1660"/>
              <a:ext cx="885" cy="960"/>
            </a:xfrm>
            <a:custGeom>
              <a:avLst/>
              <a:gdLst>
                <a:gd name="T0" fmla="*/ 88862 h 440259"/>
                <a:gd name="T1" fmla="*/ 88862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278945 h 440259"/>
                <a:gd name="T31" fmla="*/ 278945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278945 h 440259"/>
                <a:gd name="T47" fmla="*/ 278945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278945 h 440259"/>
                <a:gd name="T59" fmla="*/ 278945 h 440259"/>
                <a:gd name="T60" fmla="*/ 278945 h 440259"/>
                <a:gd name="T61" fmla="*/ 278945 h 440259"/>
                <a:gd name="T62" fmla="*/ 278945 h 440259"/>
                <a:gd name="T63" fmla="*/ 278945 h 440259"/>
                <a:gd name="T64" fmla="*/ 278945 h 440259"/>
                <a:gd name="T65" fmla="*/ 278945 h 440259"/>
                <a:gd name="T66" fmla="*/ 278945 h 440259"/>
                <a:gd name="T67" fmla="*/ 278945 h 440259"/>
                <a:gd name="T68" fmla="*/ 278945 h 440259"/>
                <a:gd name="T69" fmla="*/ 278945 h 440259"/>
                <a:gd name="T70" fmla="*/ 278945 h 440259"/>
                <a:gd name="T71" fmla="*/ 278945 h 440259"/>
                <a:gd name="T72" fmla="*/ 278945 h 440259"/>
                <a:gd name="T73" fmla="*/ 278945 h 440259"/>
                <a:gd name="T74" fmla="*/ 278945 h 440259"/>
                <a:gd name="T75" fmla="*/ 278945 h 440259"/>
                <a:gd name="T76" fmla="*/ 278945 h 440259"/>
                <a:gd name="T77" fmla="*/ 278945 h 440259"/>
                <a:gd name="T78" fmla="*/ 278945 h 440259"/>
                <a:gd name="T79" fmla="*/ 278945 h 440259"/>
                <a:gd name="T80" fmla="*/ 278945 h 440259"/>
                <a:gd name="T81" fmla="*/ 278945 h 440259"/>
                <a:gd name="T82" fmla="*/ 278945 h 440259"/>
                <a:gd name="T83" fmla="*/ 278945 h 440259"/>
                <a:gd name="T84" fmla="*/ 278945 h 440259"/>
                <a:gd name="T85" fmla="*/ 278945 h 440259"/>
                <a:gd name="T86" fmla="*/ 278945 h 440259"/>
                <a:gd name="T87" fmla="*/ 278945 h 440259"/>
                <a:gd name="T88" fmla="*/ 278945 h 440259"/>
                <a:gd name="T89" fmla="*/ 278945 h 440259"/>
                <a:gd name="T90" fmla="*/ 278945 h 440259"/>
                <a:gd name="T91" fmla="*/ 278945 h 440259"/>
                <a:gd name="T92" fmla="*/ 278945 h 440259"/>
                <a:gd name="T93" fmla="*/ 278945 h 440259"/>
                <a:gd name="T94" fmla="*/ 278945 h 440259"/>
                <a:gd name="T95" fmla="*/ 278945 h 440259"/>
                <a:gd name="T96" fmla="*/ 278945 h 440259"/>
                <a:gd name="T97" fmla="*/ 278945 h 440259"/>
                <a:gd name="T98" fmla="*/ 278945 h 440259"/>
                <a:gd name="T99" fmla="*/ 278945 h 440259"/>
                <a:gd name="T100" fmla="*/ 278945 h 440259"/>
                <a:gd name="T101" fmla="*/ 278945 h 440259"/>
                <a:gd name="T102" fmla="*/ 278945 h 440259"/>
                <a:gd name="T103" fmla="*/ 278945 h 440259"/>
                <a:gd name="T104" fmla="*/ 278945 h 440259"/>
                <a:gd name="T105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70" h="402">
                  <a:moveTo>
                    <a:pt x="357" y="97"/>
                  </a:moveTo>
                  <a:cubicBezTo>
                    <a:pt x="357" y="97"/>
                    <a:pt x="346" y="90"/>
                    <a:pt x="349" y="81"/>
                  </a:cubicBezTo>
                  <a:cubicBezTo>
                    <a:pt x="350" y="74"/>
                    <a:pt x="370" y="46"/>
                    <a:pt x="370" y="46"/>
                  </a:cubicBezTo>
                  <a:cubicBezTo>
                    <a:pt x="370" y="46"/>
                    <a:pt x="358" y="32"/>
                    <a:pt x="360" y="26"/>
                  </a:cubicBezTo>
                  <a:cubicBezTo>
                    <a:pt x="364" y="6"/>
                    <a:pt x="363" y="7"/>
                    <a:pt x="363" y="7"/>
                  </a:cubicBezTo>
                  <a:cubicBezTo>
                    <a:pt x="363" y="7"/>
                    <a:pt x="364" y="9"/>
                    <a:pt x="341" y="14"/>
                  </a:cubicBezTo>
                  <a:cubicBezTo>
                    <a:pt x="338" y="15"/>
                    <a:pt x="321" y="0"/>
                    <a:pt x="321" y="0"/>
                  </a:cubicBezTo>
                  <a:cubicBezTo>
                    <a:pt x="321" y="0"/>
                    <a:pt x="299" y="19"/>
                    <a:pt x="290" y="21"/>
                  </a:cubicBezTo>
                  <a:cubicBezTo>
                    <a:pt x="283" y="23"/>
                    <a:pt x="276" y="10"/>
                    <a:pt x="276" y="10"/>
                  </a:cubicBezTo>
                  <a:cubicBezTo>
                    <a:pt x="276" y="10"/>
                    <a:pt x="253" y="30"/>
                    <a:pt x="246" y="31"/>
                  </a:cubicBezTo>
                  <a:cubicBezTo>
                    <a:pt x="238" y="33"/>
                    <a:pt x="233" y="19"/>
                    <a:pt x="233" y="19"/>
                  </a:cubicBezTo>
                  <a:cubicBezTo>
                    <a:pt x="233" y="19"/>
                    <a:pt x="203" y="43"/>
                    <a:pt x="194" y="45"/>
                  </a:cubicBezTo>
                  <a:cubicBezTo>
                    <a:pt x="188" y="47"/>
                    <a:pt x="183" y="33"/>
                    <a:pt x="183" y="33"/>
                  </a:cubicBezTo>
                  <a:cubicBezTo>
                    <a:pt x="183" y="33"/>
                    <a:pt x="157" y="57"/>
                    <a:pt x="149" y="60"/>
                  </a:cubicBezTo>
                  <a:cubicBezTo>
                    <a:pt x="140" y="63"/>
                    <a:pt x="128" y="52"/>
                    <a:pt x="128" y="52"/>
                  </a:cubicBezTo>
                  <a:cubicBezTo>
                    <a:pt x="128" y="52"/>
                    <a:pt x="105" y="77"/>
                    <a:pt x="97" y="81"/>
                  </a:cubicBezTo>
                  <a:cubicBezTo>
                    <a:pt x="90" y="85"/>
                    <a:pt x="84" y="75"/>
                    <a:pt x="84" y="75"/>
                  </a:cubicBezTo>
                  <a:cubicBezTo>
                    <a:pt x="84" y="75"/>
                    <a:pt x="63" y="103"/>
                    <a:pt x="58" y="108"/>
                  </a:cubicBezTo>
                  <a:cubicBezTo>
                    <a:pt x="53" y="113"/>
                    <a:pt x="44" y="108"/>
                    <a:pt x="44" y="108"/>
                  </a:cubicBezTo>
                  <a:cubicBezTo>
                    <a:pt x="44" y="108"/>
                    <a:pt x="32" y="140"/>
                    <a:pt x="28" y="149"/>
                  </a:cubicBezTo>
                  <a:cubicBezTo>
                    <a:pt x="24" y="155"/>
                    <a:pt x="9" y="158"/>
                    <a:pt x="9" y="158"/>
                  </a:cubicBezTo>
                  <a:cubicBezTo>
                    <a:pt x="9" y="158"/>
                    <a:pt x="13" y="189"/>
                    <a:pt x="11" y="199"/>
                  </a:cubicBezTo>
                  <a:cubicBezTo>
                    <a:pt x="10" y="209"/>
                    <a:pt x="0" y="208"/>
                    <a:pt x="0" y="218"/>
                  </a:cubicBezTo>
                  <a:cubicBezTo>
                    <a:pt x="1" y="229"/>
                    <a:pt x="12" y="252"/>
                    <a:pt x="15" y="262"/>
                  </a:cubicBezTo>
                  <a:cubicBezTo>
                    <a:pt x="21" y="283"/>
                    <a:pt x="32" y="303"/>
                    <a:pt x="48" y="319"/>
                  </a:cubicBezTo>
                  <a:cubicBezTo>
                    <a:pt x="77" y="287"/>
                    <a:pt x="106" y="255"/>
                    <a:pt x="135" y="223"/>
                  </a:cubicBezTo>
                  <a:cubicBezTo>
                    <a:pt x="160" y="197"/>
                    <a:pt x="185" y="171"/>
                    <a:pt x="211" y="146"/>
                  </a:cubicBezTo>
                  <a:cubicBezTo>
                    <a:pt x="237" y="122"/>
                    <a:pt x="263" y="97"/>
                    <a:pt x="294" y="78"/>
                  </a:cubicBezTo>
                  <a:cubicBezTo>
                    <a:pt x="264" y="99"/>
                    <a:pt x="239" y="124"/>
                    <a:pt x="214" y="150"/>
                  </a:cubicBezTo>
                  <a:cubicBezTo>
                    <a:pt x="190" y="176"/>
                    <a:pt x="166" y="203"/>
                    <a:pt x="143" y="230"/>
                  </a:cubicBezTo>
                  <a:cubicBezTo>
                    <a:pt x="117" y="260"/>
                    <a:pt x="92" y="290"/>
                    <a:pt x="68" y="321"/>
                  </a:cubicBezTo>
                  <a:lnTo>
                    <a:pt x="67" y="321"/>
                  </a:lnTo>
                  <a:cubicBezTo>
                    <a:pt x="46" y="344"/>
                    <a:pt x="25" y="367"/>
                    <a:pt x="3" y="391"/>
                  </a:cubicBezTo>
                  <a:cubicBezTo>
                    <a:pt x="8" y="394"/>
                    <a:pt x="12" y="397"/>
                    <a:pt x="16" y="401"/>
                  </a:cubicBezTo>
                  <a:cubicBezTo>
                    <a:pt x="17" y="401"/>
                    <a:pt x="17" y="401"/>
                    <a:pt x="18" y="402"/>
                  </a:cubicBezTo>
                  <a:cubicBezTo>
                    <a:pt x="38" y="382"/>
                    <a:pt x="58" y="362"/>
                    <a:pt x="78" y="342"/>
                  </a:cubicBezTo>
                  <a:cubicBezTo>
                    <a:pt x="79" y="343"/>
                    <a:pt x="80" y="344"/>
                    <a:pt x="81" y="344"/>
                  </a:cubicBezTo>
                  <a:cubicBezTo>
                    <a:pt x="89" y="348"/>
                    <a:pt x="96" y="351"/>
                    <a:pt x="104" y="354"/>
                  </a:cubicBezTo>
                  <a:cubicBezTo>
                    <a:pt x="112" y="356"/>
                    <a:pt x="149" y="380"/>
                    <a:pt x="149" y="380"/>
                  </a:cubicBezTo>
                  <a:cubicBezTo>
                    <a:pt x="149" y="380"/>
                    <a:pt x="147" y="360"/>
                    <a:pt x="153" y="360"/>
                  </a:cubicBezTo>
                  <a:cubicBezTo>
                    <a:pt x="160" y="361"/>
                    <a:pt x="188" y="373"/>
                    <a:pt x="188" y="373"/>
                  </a:cubicBezTo>
                  <a:cubicBezTo>
                    <a:pt x="188" y="373"/>
                    <a:pt x="194" y="350"/>
                    <a:pt x="204" y="346"/>
                  </a:cubicBezTo>
                  <a:cubicBezTo>
                    <a:pt x="211" y="344"/>
                    <a:pt x="235" y="351"/>
                    <a:pt x="235" y="351"/>
                  </a:cubicBezTo>
                  <a:cubicBezTo>
                    <a:pt x="235" y="351"/>
                    <a:pt x="235" y="334"/>
                    <a:pt x="243" y="329"/>
                  </a:cubicBezTo>
                  <a:cubicBezTo>
                    <a:pt x="249" y="324"/>
                    <a:pt x="279" y="314"/>
                    <a:pt x="279" y="314"/>
                  </a:cubicBezTo>
                  <a:cubicBezTo>
                    <a:pt x="279" y="314"/>
                    <a:pt x="272" y="301"/>
                    <a:pt x="277" y="294"/>
                  </a:cubicBezTo>
                  <a:cubicBezTo>
                    <a:pt x="281" y="286"/>
                    <a:pt x="313" y="257"/>
                    <a:pt x="313" y="257"/>
                  </a:cubicBezTo>
                  <a:cubicBezTo>
                    <a:pt x="313" y="257"/>
                    <a:pt x="298" y="252"/>
                    <a:pt x="302" y="243"/>
                  </a:cubicBezTo>
                  <a:cubicBezTo>
                    <a:pt x="305" y="235"/>
                    <a:pt x="330" y="204"/>
                    <a:pt x="330" y="204"/>
                  </a:cubicBezTo>
                  <a:cubicBezTo>
                    <a:pt x="330" y="204"/>
                    <a:pt x="319" y="194"/>
                    <a:pt x="323" y="182"/>
                  </a:cubicBezTo>
                  <a:cubicBezTo>
                    <a:pt x="325" y="175"/>
                    <a:pt x="347" y="149"/>
                    <a:pt x="347" y="149"/>
                  </a:cubicBezTo>
                  <a:cubicBezTo>
                    <a:pt x="347" y="149"/>
                    <a:pt x="334" y="141"/>
                    <a:pt x="337" y="132"/>
                  </a:cubicBezTo>
                  <a:cubicBezTo>
                    <a:pt x="338" y="125"/>
                    <a:pt x="357" y="97"/>
                    <a:pt x="357" y="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2" name="组合 1"/>
          <p:cNvGrpSpPr/>
          <p:nvPr/>
        </p:nvGrpSpPr>
        <p:grpSpPr>
          <a:xfrm>
            <a:off x="6807200" y="749300"/>
            <a:ext cx="914400" cy="914400"/>
            <a:chOff x="10720" y="1420"/>
            <a:chExt cx="1440" cy="1440"/>
          </a:xfrm>
        </p:grpSpPr>
        <p:sp>
          <p:nvSpPr>
            <p:cNvPr id="7" name="椭圆 6"/>
            <p:cNvSpPr/>
            <p:nvPr/>
          </p:nvSpPr>
          <p:spPr>
            <a:xfrm>
              <a:off x="10720" y="1420"/>
              <a:ext cx="1440" cy="1440"/>
            </a:xfrm>
            <a:prstGeom prst="ellipse">
              <a:avLst/>
            </a:prstGeom>
            <a:solidFill>
              <a:srgbClr val="94D2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power_99744"/>
            <p:cNvSpPr>
              <a:spLocks noChangeAspect="1"/>
            </p:cNvSpPr>
            <p:nvPr/>
          </p:nvSpPr>
          <p:spPr bwMode="auto">
            <a:xfrm>
              <a:off x="10960" y="1660"/>
              <a:ext cx="960" cy="960"/>
            </a:xfrm>
            <a:custGeom>
              <a:avLst/>
              <a:gdLst>
                <a:gd name="T0" fmla="*/ 5449 w 5542"/>
                <a:gd name="T1" fmla="*/ 3419 h 5553"/>
                <a:gd name="T2" fmla="*/ 3169 w 5542"/>
                <a:gd name="T3" fmla="*/ 2146 h 5553"/>
                <a:gd name="T4" fmla="*/ 3073 w 5542"/>
                <a:gd name="T5" fmla="*/ 1989 h 5553"/>
                <a:gd name="T6" fmla="*/ 3011 w 5542"/>
                <a:gd name="T7" fmla="*/ 284 h 5553"/>
                <a:gd name="T8" fmla="*/ 2771 w 5542"/>
                <a:gd name="T9" fmla="*/ 0 h 5553"/>
                <a:gd name="T10" fmla="*/ 2530 w 5542"/>
                <a:gd name="T11" fmla="*/ 284 h 5553"/>
                <a:gd name="T12" fmla="*/ 2469 w 5542"/>
                <a:gd name="T13" fmla="*/ 1989 h 5553"/>
                <a:gd name="T14" fmla="*/ 2373 w 5542"/>
                <a:gd name="T15" fmla="*/ 2146 h 5553"/>
                <a:gd name="T16" fmla="*/ 93 w 5542"/>
                <a:gd name="T17" fmla="*/ 3419 h 5553"/>
                <a:gd name="T18" fmla="*/ 0 w 5542"/>
                <a:gd name="T19" fmla="*/ 3576 h 5553"/>
                <a:gd name="T20" fmla="*/ 0 w 5542"/>
                <a:gd name="T21" fmla="*/ 3976 h 5553"/>
                <a:gd name="T22" fmla="*/ 102 w 5542"/>
                <a:gd name="T23" fmla="*/ 4051 h 5553"/>
                <a:gd name="T24" fmla="*/ 2336 w 5542"/>
                <a:gd name="T25" fmla="*/ 3371 h 5553"/>
                <a:gd name="T26" fmla="*/ 2437 w 5542"/>
                <a:gd name="T27" fmla="*/ 3446 h 5553"/>
                <a:gd name="T28" fmla="*/ 2437 w 5542"/>
                <a:gd name="T29" fmla="*/ 4543 h 5553"/>
                <a:gd name="T30" fmla="*/ 2356 w 5542"/>
                <a:gd name="T31" fmla="*/ 4717 h 5553"/>
                <a:gd name="T32" fmla="*/ 1972 w 5542"/>
                <a:gd name="T33" fmla="*/ 5040 h 5553"/>
                <a:gd name="T34" fmla="*/ 1891 w 5542"/>
                <a:gd name="T35" fmla="*/ 5214 h 5553"/>
                <a:gd name="T36" fmla="*/ 1891 w 5542"/>
                <a:gd name="T37" fmla="*/ 5459 h 5553"/>
                <a:gd name="T38" fmla="*/ 1994 w 5542"/>
                <a:gd name="T39" fmla="*/ 5539 h 5553"/>
                <a:gd name="T40" fmla="*/ 2771 w 5542"/>
                <a:gd name="T41" fmla="*/ 5346 h 5553"/>
                <a:gd name="T42" fmla="*/ 3548 w 5542"/>
                <a:gd name="T43" fmla="*/ 5539 h 5553"/>
                <a:gd name="T44" fmla="*/ 3651 w 5542"/>
                <a:gd name="T45" fmla="*/ 5459 h 5553"/>
                <a:gd name="T46" fmla="*/ 3651 w 5542"/>
                <a:gd name="T47" fmla="*/ 5214 h 5553"/>
                <a:gd name="T48" fmla="*/ 3569 w 5542"/>
                <a:gd name="T49" fmla="*/ 5040 h 5553"/>
                <a:gd name="T50" fmla="*/ 3186 w 5542"/>
                <a:gd name="T51" fmla="*/ 4717 h 5553"/>
                <a:gd name="T52" fmla="*/ 3105 w 5542"/>
                <a:gd name="T53" fmla="*/ 4543 h 5553"/>
                <a:gd name="T54" fmla="*/ 3105 w 5542"/>
                <a:gd name="T55" fmla="*/ 3446 h 5553"/>
                <a:gd name="T56" fmla="*/ 3206 w 5542"/>
                <a:gd name="T57" fmla="*/ 3371 h 5553"/>
                <a:gd name="T58" fmla="*/ 5440 w 5542"/>
                <a:gd name="T59" fmla="*/ 4051 h 5553"/>
                <a:gd name="T60" fmla="*/ 5542 w 5542"/>
                <a:gd name="T61" fmla="*/ 3975 h 5553"/>
                <a:gd name="T62" fmla="*/ 5542 w 5542"/>
                <a:gd name="T63" fmla="*/ 3576 h 5553"/>
                <a:gd name="T64" fmla="*/ 5449 w 5542"/>
                <a:gd name="T65" fmla="*/ 3419 h 5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542" h="5553">
                  <a:moveTo>
                    <a:pt x="5449" y="3419"/>
                  </a:moveTo>
                  <a:lnTo>
                    <a:pt x="3169" y="2146"/>
                  </a:lnTo>
                  <a:cubicBezTo>
                    <a:pt x="3118" y="2118"/>
                    <a:pt x="3075" y="2047"/>
                    <a:pt x="3073" y="1989"/>
                  </a:cubicBezTo>
                  <a:lnTo>
                    <a:pt x="3011" y="284"/>
                  </a:lnTo>
                  <a:cubicBezTo>
                    <a:pt x="3005" y="108"/>
                    <a:pt x="2890" y="0"/>
                    <a:pt x="2771" y="0"/>
                  </a:cubicBezTo>
                  <a:cubicBezTo>
                    <a:pt x="2652" y="0"/>
                    <a:pt x="2537" y="108"/>
                    <a:pt x="2530" y="284"/>
                  </a:cubicBezTo>
                  <a:lnTo>
                    <a:pt x="2469" y="1989"/>
                  </a:lnTo>
                  <a:cubicBezTo>
                    <a:pt x="2467" y="2047"/>
                    <a:pt x="2424" y="2118"/>
                    <a:pt x="2373" y="2146"/>
                  </a:cubicBezTo>
                  <a:lnTo>
                    <a:pt x="93" y="3419"/>
                  </a:lnTo>
                  <a:cubicBezTo>
                    <a:pt x="42" y="3447"/>
                    <a:pt x="0" y="3518"/>
                    <a:pt x="0" y="3576"/>
                  </a:cubicBezTo>
                  <a:lnTo>
                    <a:pt x="0" y="3976"/>
                  </a:lnTo>
                  <a:cubicBezTo>
                    <a:pt x="0" y="4034"/>
                    <a:pt x="46" y="4068"/>
                    <a:pt x="102" y="4051"/>
                  </a:cubicBezTo>
                  <a:lnTo>
                    <a:pt x="2336" y="3371"/>
                  </a:lnTo>
                  <a:cubicBezTo>
                    <a:pt x="2392" y="3354"/>
                    <a:pt x="2437" y="3388"/>
                    <a:pt x="2437" y="3446"/>
                  </a:cubicBezTo>
                  <a:lnTo>
                    <a:pt x="2437" y="4543"/>
                  </a:lnTo>
                  <a:cubicBezTo>
                    <a:pt x="2437" y="4601"/>
                    <a:pt x="2401" y="4680"/>
                    <a:pt x="2356" y="4717"/>
                  </a:cubicBezTo>
                  <a:lnTo>
                    <a:pt x="1972" y="5040"/>
                  </a:lnTo>
                  <a:cubicBezTo>
                    <a:pt x="1928" y="5077"/>
                    <a:pt x="1891" y="5156"/>
                    <a:pt x="1891" y="5214"/>
                  </a:cubicBezTo>
                  <a:lnTo>
                    <a:pt x="1891" y="5459"/>
                  </a:lnTo>
                  <a:cubicBezTo>
                    <a:pt x="1891" y="5517"/>
                    <a:pt x="1937" y="5553"/>
                    <a:pt x="1994" y="5539"/>
                  </a:cubicBezTo>
                  <a:lnTo>
                    <a:pt x="2771" y="5346"/>
                  </a:lnTo>
                  <a:lnTo>
                    <a:pt x="3548" y="5539"/>
                  </a:lnTo>
                  <a:cubicBezTo>
                    <a:pt x="3604" y="5553"/>
                    <a:pt x="3651" y="5517"/>
                    <a:pt x="3651" y="5459"/>
                  </a:cubicBezTo>
                  <a:lnTo>
                    <a:pt x="3651" y="5214"/>
                  </a:lnTo>
                  <a:cubicBezTo>
                    <a:pt x="3651" y="5156"/>
                    <a:pt x="3614" y="5077"/>
                    <a:pt x="3569" y="5040"/>
                  </a:cubicBezTo>
                  <a:lnTo>
                    <a:pt x="3186" y="4717"/>
                  </a:lnTo>
                  <a:cubicBezTo>
                    <a:pt x="3141" y="4680"/>
                    <a:pt x="3105" y="4601"/>
                    <a:pt x="3105" y="4543"/>
                  </a:cubicBezTo>
                  <a:lnTo>
                    <a:pt x="3105" y="3446"/>
                  </a:lnTo>
                  <a:cubicBezTo>
                    <a:pt x="3105" y="3388"/>
                    <a:pt x="3150" y="3354"/>
                    <a:pt x="3206" y="3371"/>
                  </a:cubicBezTo>
                  <a:lnTo>
                    <a:pt x="5440" y="4051"/>
                  </a:lnTo>
                  <a:cubicBezTo>
                    <a:pt x="5496" y="4067"/>
                    <a:pt x="5542" y="4033"/>
                    <a:pt x="5542" y="3975"/>
                  </a:cubicBezTo>
                  <a:lnTo>
                    <a:pt x="5542" y="3576"/>
                  </a:lnTo>
                  <a:cubicBezTo>
                    <a:pt x="5542" y="3518"/>
                    <a:pt x="5500" y="3447"/>
                    <a:pt x="5449" y="34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0020300" y="3860800"/>
            <a:ext cx="914400" cy="914400"/>
            <a:chOff x="15780" y="6080"/>
            <a:chExt cx="1440" cy="1440"/>
          </a:xfrm>
        </p:grpSpPr>
        <p:sp>
          <p:nvSpPr>
            <p:cNvPr id="9" name="椭圆 8"/>
            <p:cNvSpPr/>
            <p:nvPr/>
          </p:nvSpPr>
          <p:spPr>
            <a:xfrm>
              <a:off x="15780" y="6080"/>
              <a:ext cx="1440" cy="1440"/>
            </a:xfrm>
            <a:prstGeom prst="ellipse">
              <a:avLst/>
            </a:prstGeom>
            <a:solidFill>
              <a:srgbClr val="94D2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checked-box_56785"/>
            <p:cNvSpPr>
              <a:spLocks noChangeAspect="1"/>
            </p:cNvSpPr>
            <p:nvPr/>
          </p:nvSpPr>
          <p:spPr bwMode="auto">
            <a:xfrm>
              <a:off x="16057" y="6347"/>
              <a:ext cx="960" cy="896"/>
            </a:xfrm>
            <a:custGeom>
              <a:avLst/>
              <a:gdLst>
                <a:gd name="connsiteX0" fmla="*/ 543624 w 608916"/>
                <a:gd name="connsiteY0" fmla="*/ 21381 h 568405"/>
                <a:gd name="connsiteX1" fmla="*/ 547463 w 608916"/>
                <a:gd name="connsiteY1" fmla="*/ 21520 h 568405"/>
                <a:gd name="connsiteX2" fmla="*/ 590945 w 608916"/>
                <a:gd name="connsiteY2" fmla="*/ 41382 h 568405"/>
                <a:gd name="connsiteX3" fmla="*/ 588586 w 608916"/>
                <a:gd name="connsiteY3" fmla="*/ 135333 h 568405"/>
                <a:gd name="connsiteX4" fmla="*/ 338056 w 608916"/>
                <a:gd name="connsiteY4" fmla="*/ 385502 h 568405"/>
                <a:gd name="connsiteX5" fmla="*/ 291521 w 608916"/>
                <a:gd name="connsiteY5" fmla="*/ 404763 h 568405"/>
                <a:gd name="connsiteX6" fmla="*/ 244940 w 608916"/>
                <a:gd name="connsiteY6" fmla="*/ 385502 h 568405"/>
                <a:gd name="connsiteX7" fmla="*/ 198359 w 608916"/>
                <a:gd name="connsiteY7" fmla="*/ 338988 h 568405"/>
                <a:gd name="connsiteX8" fmla="*/ 147938 w 608916"/>
                <a:gd name="connsiteY8" fmla="*/ 288594 h 568405"/>
                <a:gd name="connsiteX9" fmla="*/ 147938 w 608916"/>
                <a:gd name="connsiteY9" fmla="*/ 195612 h 568405"/>
                <a:gd name="connsiteX10" fmla="*/ 194473 w 608916"/>
                <a:gd name="connsiteY10" fmla="*/ 176350 h 568405"/>
                <a:gd name="connsiteX11" fmla="*/ 241054 w 608916"/>
                <a:gd name="connsiteY11" fmla="*/ 195612 h 568405"/>
                <a:gd name="connsiteX12" fmla="*/ 291059 w 608916"/>
                <a:gd name="connsiteY12" fmla="*/ 246375 h 568405"/>
                <a:gd name="connsiteX13" fmla="*/ 497089 w 608916"/>
                <a:gd name="connsiteY13" fmla="*/ 40642 h 568405"/>
                <a:gd name="connsiteX14" fmla="*/ 543624 w 608916"/>
                <a:gd name="connsiteY14" fmla="*/ 21381 h 568405"/>
                <a:gd name="connsiteX15" fmla="*/ 74010 w 608916"/>
                <a:gd name="connsiteY15" fmla="*/ 0 h 568405"/>
                <a:gd name="connsiteX16" fmla="*/ 489345 w 608916"/>
                <a:gd name="connsiteY16" fmla="*/ 0 h 568405"/>
                <a:gd name="connsiteX17" fmla="*/ 470935 w 608916"/>
                <a:gd name="connsiteY17" fmla="*/ 14595 h 568405"/>
                <a:gd name="connsiteX18" fmla="*/ 411542 w 608916"/>
                <a:gd name="connsiteY18" fmla="*/ 73897 h 568405"/>
                <a:gd name="connsiteX19" fmla="*/ 74010 w 608916"/>
                <a:gd name="connsiteY19" fmla="*/ 73897 h 568405"/>
                <a:gd name="connsiteX20" fmla="*/ 74010 w 608916"/>
                <a:gd name="connsiteY20" fmla="*/ 494508 h 568405"/>
                <a:gd name="connsiteX21" fmla="*/ 495312 w 608916"/>
                <a:gd name="connsiteY21" fmla="*/ 494508 h 568405"/>
                <a:gd name="connsiteX22" fmla="*/ 495312 w 608916"/>
                <a:gd name="connsiteY22" fmla="*/ 280762 h 568405"/>
                <a:gd name="connsiteX23" fmla="*/ 569322 w 608916"/>
                <a:gd name="connsiteY23" fmla="*/ 206865 h 568405"/>
                <a:gd name="connsiteX24" fmla="*/ 569322 w 608916"/>
                <a:gd name="connsiteY24" fmla="*/ 494508 h 568405"/>
                <a:gd name="connsiteX25" fmla="*/ 495312 w 608916"/>
                <a:gd name="connsiteY25" fmla="*/ 568405 h 568405"/>
                <a:gd name="connsiteX26" fmla="*/ 74010 w 608916"/>
                <a:gd name="connsiteY26" fmla="*/ 568405 h 568405"/>
                <a:gd name="connsiteX27" fmla="*/ 0 w 608916"/>
                <a:gd name="connsiteY27" fmla="*/ 494554 h 568405"/>
                <a:gd name="connsiteX28" fmla="*/ 0 w 608916"/>
                <a:gd name="connsiteY28" fmla="*/ 73897 h 568405"/>
                <a:gd name="connsiteX29" fmla="*/ 74010 w 608916"/>
                <a:gd name="connsiteY29" fmla="*/ 0 h 568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08916" h="568405">
                  <a:moveTo>
                    <a:pt x="543624" y="21381"/>
                  </a:moveTo>
                  <a:cubicBezTo>
                    <a:pt x="544919" y="21381"/>
                    <a:pt x="546168" y="21427"/>
                    <a:pt x="547463" y="21520"/>
                  </a:cubicBezTo>
                  <a:cubicBezTo>
                    <a:pt x="563330" y="22443"/>
                    <a:pt x="578965" y="29002"/>
                    <a:pt x="590945" y="41382"/>
                  </a:cubicBezTo>
                  <a:cubicBezTo>
                    <a:pt x="616248" y="67433"/>
                    <a:pt x="614259" y="109651"/>
                    <a:pt x="588586" y="135333"/>
                  </a:cubicBezTo>
                  <a:lnTo>
                    <a:pt x="338056" y="385502"/>
                  </a:lnTo>
                  <a:cubicBezTo>
                    <a:pt x="325752" y="397881"/>
                    <a:pt x="308960" y="404763"/>
                    <a:pt x="291521" y="404763"/>
                  </a:cubicBezTo>
                  <a:cubicBezTo>
                    <a:pt x="274036" y="404763"/>
                    <a:pt x="257291" y="397788"/>
                    <a:pt x="244940" y="385502"/>
                  </a:cubicBezTo>
                  <a:lnTo>
                    <a:pt x="198359" y="338988"/>
                  </a:lnTo>
                  <a:lnTo>
                    <a:pt x="147938" y="288594"/>
                  </a:lnTo>
                  <a:cubicBezTo>
                    <a:pt x="122219" y="262912"/>
                    <a:pt x="122219" y="221294"/>
                    <a:pt x="147938" y="195612"/>
                  </a:cubicBezTo>
                  <a:cubicBezTo>
                    <a:pt x="160798" y="182725"/>
                    <a:pt x="177636" y="176350"/>
                    <a:pt x="194473" y="176350"/>
                  </a:cubicBezTo>
                  <a:cubicBezTo>
                    <a:pt x="211311" y="176350"/>
                    <a:pt x="228241" y="182817"/>
                    <a:pt x="241054" y="195612"/>
                  </a:cubicBezTo>
                  <a:cubicBezTo>
                    <a:pt x="241054" y="195612"/>
                    <a:pt x="284120" y="238893"/>
                    <a:pt x="291059" y="246375"/>
                  </a:cubicBezTo>
                  <a:lnTo>
                    <a:pt x="497089" y="40642"/>
                  </a:lnTo>
                  <a:cubicBezTo>
                    <a:pt x="509949" y="27801"/>
                    <a:pt x="526786" y="21381"/>
                    <a:pt x="543624" y="21381"/>
                  </a:cubicBezTo>
                  <a:close/>
                  <a:moveTo>
                    <a:pt x="74010" y="0"/>
                  </a:moveTo>
                  <a:lnTo>
                    <a:pt x="489345" y="0"/>
                  </a:lnTo>
                  <a:cubicBezTo>
                    <a:pt x="482731" y="4111"/>
                    <a:pt x="476578" y="9006"/>
                    <a:pt x="470935" y="14595"/>
                  </a:cubicBezTo>
                  <a:lnTo>
                    <a:pt x="411542" y="73897"/>
                  </a:lnTo>
                  <a:lnTo>
                    <a:pt x="74010" y="73897"/>
                  </a:lnTo>
                  <a:lnTo>
                    <a:pt x="74010" y="494508"/>
                  </a:lnTo>
                  <a:lnTo>
                    <a:pt x="495312" y="494508"/>
                  </a:lnTo>
                  <a:lnTo>
                    <a:pt x="495312" y="280762"/>
                  </a:lnTo>
                  <a:lnTo>
                    <a:pt x="569322" y="206865"/>
                  </a:lnTo>
                  <a:lnTo>
                    <a:pt x="569322" y="494508"/>
                  </a:lnTo>
                  <a:cubicBezTo>
                    <a:pt x="569322" y="535244"/>
                    <a:pt x="536156" y="568405"/>
                    <a:pt x="495312" y="568405"/>
                  </a:cubicBezTo>
                  <a:lnTo>
                    <a:pt x="74010" y="568405"/>
                  </a:lnTo>
                  <a:cubicBezTo>
                    <a:pt x="33165" y="568405"/>
                    <a:pt x="0" y="535244"/>
                    <a:pt x="0" y="494554"/>
                  </a:cubicBezTo>
                  <a:lnTo>
                    <a:pt x="0" y="73897"/>
                  </a:lnTo>
                  <a:cubicBezTo>
                    <a:pt x="0" y="33115"/>
                    <a:pt x="33165" y="0"/>
                    <a:pt x="740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文本框 15"/>
          <p:cNvSpPr txBox="1"/>
          <p:nvPr/>
        </p:nvSpPr>
        <p:spPr>
          <a:xfrm>
            <a:off x="6200730" y="1808040"/>
            <a:ext cx="221615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抛开客套开门见山</a:t>
            </a:r>
            <a:endParaRPr lang="en-US" altLang="zh-CN" sz="3600" dirty="0"/>
          </a:p>
        </p:txBody>
      </p:sp>
      <p:sp>
        <p:nvSpPr>
          <p:cNvPr id="17" name="文本框 16"/>
          <p:cNvSpPr txBox="1"/>
          <p:nvPr/>
        </p:nvSpPr>
        <p:spPr>
          <a:xfrm>
            <a:off x="9240520" y="1807845"/>
            <a:ext cx="24733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看起来自然的肢体语言</a:t>
            </a:r>
            <a:endParaRPr lang="en-US" altLang="zh-CN" sz="3600" dirty="0"/>
          </a:p>
        </p:txBody>
      </p:sp>
      <p:sp>
        <p:nvSpPr>
          <p:cNvPr id="18" name="文本框 17"/>
          <p:cNvSpPr txBox="1"/>
          <p:nvPr/>
        </p:nvSpPr>
        <p:spPr>
          <a:xfrm>
            <a:off x="9265285" y="5048885"/>
            <a:ext cx="24726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与全场交流</a:t>
            </a:r>
            <a:endParaRPr lang="en-US" altLang="zh-CN" sz="3600" dirty="0"/>
          </a:p>
        </p:txBody>
      </p:sp>
      <p:sp>
        <p:nvSpPr>
          <p:cNvPr id="19" name="文本框 18"/>
          <p:cNvSpPr txBox="1"/>
          <p:nvPr/>
        </p:nvSpPr>
        <p:spPr>
          <a:xfrm>
            <a:off x="6035040" y="5048885"/>
            <a:ext cx="25476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口齿要清楚</a:t>
            </a:r>
            <a:endParaRPr lang="en-US" altLang="zh-CN" sz="3600" dirty="0"/>
          </a:p>
          <a:p>
            <a:pPr algn="ctr"/>
            <a:r>
              <a:rPr lang="en-US" altLang="zh-CN" sz="3600" dirty="0"/>
              <a:t>事先练习</a:t>
            </a:r>
            <a:endParaRPr lang="en-US" altLang="zh-CN"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1085850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0731500" y="252968"/>
            <a:ext cx="2044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HKS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altLang="zh-CN" sz="2800" dirty="0">
                <a:latin typeface="Aharoni" panose="02010803020104030203" pitchFamily="2" charset="-79"/>
                <a:cs typeface="Aharoni" panose="02010803020104030203" pitchFamily="2" charset="-79"/>
              </a:rPr>
              <a:t>直接讲述故事，</a:t>
            </a:r>
            <a:endParaRPr lang="da-DK" altLang="zh-CN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en-US" altLang="da-DK" sz="2800" dirty="0">
                <a:latin typeface="Aharoni" panose="02010803020104030203" pitchFamily="2" charset="-79"/>
                <a:cs typeface="Aharoni" panose="02010803020104030203" pitchFamily="2" charset="-79"/>
              </a:rPr>
              <a:t>  </a:t>
            </a:r>
            <a:r>
              <a:rPr lang="da-DK" altLang="zh-CN" sz="2800" dirty="0">
                <a:latin typeface="Aharoni" panose="02010803020104030203" pitchFamily="2" charset="-79"/>
                <a:cs typeface="Aharoni" panose="02010803020104030203" pitchFamily="2" charset="-79"/>
              </a:rPr>
              <a:t>让你的听众知道你所演讲的主要内容。</a:t>
            </a:r>
            <a:endParaRPr lang="da-DK" altLang="zh-CN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96000" y="3429000"/>
            <a:ext cx="6096000" cy="34290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altLang="zh-CN" sz="2800" dirty="0">
                <a:latin typeface="Aharoni" panose="02010803020104030203" pitchFamily="2" charset="-79"/>
                <a:cs typeface="Aharoni" panose="02010803020104030203" pitchFamily="2" charset="-79"/>
              </a:rPr>
              <a:t>简·普拉格</a:t>
            </a:r>
            <a:endParaRPr lang="da-DK" altLang="zh-CN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8800" y="4667250"/>
            <a:ext cx="49784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如果你专注于所要演讲的内容，</a:t>
            </a:r>
            <a:endParaRPr lang="en-US" altLang="zh-CN" sz="2800" dirty="0"/>
          </a:p>
          <a:p>
            <a:pPr algn="ctr"/>
            <a:r>
              <a:rPr lang="en-US" altLang="zh-CN" sz="2800" dirty="0"/>
              <a:t>温和并不会减弱演讲的力度</a:t>
            </a:r>
            <a:endParaRPr lang="en-US" altLang="zh-CN" sz="2800" dirty="0"/>
          </a:p>
        </p:txBody>
      </p:sp>
      <p:sp>
        <p:nvSpPr>
          <p:cNvPr id="10" name="文本框 9"/>
          <p:cNvSpPr txBox="1"/>
          <p:nvPr/>
        </p:nvSpPr>
        <p:spPr>
          <a:xfrm>
            <a:off x="6452235" y="1022985"/>
            <a:ext cx="556133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对听众抱有一种开放的态度，</a:t>
            </a:r>
            <a:endParaRPr lang="en-US" altLang="zh-CN" sz="2800" dirty="0"/>
          </a:p>
          <a:p>
            <a:pPr algn="ctr"/>
            <a:r>
              <a:rPr lang="en-US" altLang="zh-CN" sz="2800" dirty="0"/>
              <a:t>这样他们才能享受聆听演讲的过程，也同样对你抱有开放态度</a:t>
            </a:r>
            <a:endParaRPr lang="en-US" altLang="zh-CN" sz="2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b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635" y="0"/>
            <a:ext cx="3040828" cy="34290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spc="600" dirty="0">
                <a:latin typeface="Aharoni" panose="02010803020104030203" pitchFamily="2" charset="-79"/>
                <a:cs typeface="Aharoni" panose="02010803020104030203" pitchFamily="2" charset="-79"/>
              </a:rPr>
              <a:t>Yuhua</a:t>
            </a:r>
            <a:endParaRPr lang="zh-CN" altLang="en-US" sz="3600" spc="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067872" y="3429000"/>
            <a:ext cx="3040828" cy="34290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pc="600" dirty="0">
                <a:latin typeface="Aharoni" panose="02010803020104030203" pitchFamily="2" charset="-79"/>
                <a:cs typeface="Aharoni" panose="02010803020104030203" pitchFamily="2" charset="-79"/>
              </a:rPr>
              <a:t>HKS</a:t>
            </a:r>
            <a:endParaRPr lang="en-US" sz="36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192780" y="1053465"/>
            <a:ext cx="279336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努力享受</a:t>
            </a:r>
            <a:br>
              <a:rPr lang="en-US" altLang="zh-CN" sz="4000" dirty="0"/>
            </a:br>
            <a:r>
              <a:rPr lang="en-US" altLang="zh-CN" sz="4000" dirty="0"/>
              <a:t>演讲的过程</a:t>
            </a:r>
            <a:endParaRPr lang="en-US" altLang="zh-CN" sz="4000" dirty="0"/>
          </a:p>
        </p:txBody>
      </p:sp>
      <p:sp>
        <p:nvSpPr>
          <p:cNvPr id="13" name="文本框 12"/>
          <p:cNvSpPr txBox="1"/>
          <p:nvPr/>
        </p:nvSpPr>
        <p:spPr>
          <a:xfrm>
            <a:off x="0" y="4235450"/>
            <a:ext cx="306705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/>
              <a:t>      “如果你能够放松并感到快乐，听众也会感同身受。”</a:t>
            </a:r>
            <a:endParaRPr lang="en-US" altLang="zh-CN" sz="2400" dirty="0"/>
          </a:p>
          <a:p>
            <a:pPr algn="r"/>
            <a:r>
              <a:rPr lang="en-US" altLang="zh-CN" sz="2400">
                <a:sym typeface="+mn-ea"/>
              </a:rPr>
              <a:t>——尼克·摩根</a:t>
            </a:r>
            <a:endParaRPr lang="en-US" altLang="zh-CN" sz="2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65101" y="177800"/>
            <a:ext cx="11836400" cy="6500813"/>
          </a:xfrm>
          <a:prstGeom prst="rect">
            <a:avLst/>
          </a:prstGeom>
          <a:noFill/>
          <a:ln w="381000">
            <a:solidFill>
              <a:srgbClr val="94D2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539117" y="2330450"/>
            <a:ext cx="5854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6000" dirty="0">
                <a:solidFill>
                  <a:srgbClr val="E7E6E6">
                    <a:lumMod val="50000"/>
                  </a:srgb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THINK</a:t>
            </a:r>
            <a:r>
              <a:rPr lang="zh-CN" altLang="en-US" sz="6000" dirty="0">
                <a:solidFill>
                  <a:srgbClr val="E7E6E6">
                    <a:lumMod val="50000"/>
                  </a:srgb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  </a:t>
            </a:r>
            <a:r>
              <a:rPr lang="en-US" altLang="zh-CN" sz="6000" dirty="0">
                <a:solidFill>
                  <a:srgbClr val="E7E6E6">
                    <a:lumMod val="50000"/>
                  </a:srgb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YOU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5251450" y="3429000"/>
            <a:ext cx="17399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175000" y="3631278"/>
            <a:ext cx="576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Lorem ipsum dolor sit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amet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,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consectetur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adipisicing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elit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, sed do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eiusmod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tempor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incididunt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ut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labore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et dolore magna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aliqua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等腰三角形 14"/>
          <p:cNvSpPr/>
          <p:nvPr/>
        </p:nvSpPr>
        <p:spPr>
          <a:xfrm rot="3592439">
            <a:off x="746988" y="613897"/>
            <a:ext cx="913384" cy="787400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6" name="等腰三角形 15"/>
          <p:cNvSpPr/>
          <p:nvPr/>
        </p:nvSpPr>
        <p:spPr>
          <a:xfrm rot="3774327">
            <a:off x="1062156" y="4074280"/>
            <a:ext cx="919988" cy="793093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7" name="等腰三角形 16"/>
          <p:cNvSpPr/>
          <p:nvPr/>
        </p:nvSpPr>
        <p:spPr>
          <a:xfrm rot="5060062">
            <a:off x="10725934" y="1587357"/>
            <a:ext cx="1221232" cy="1052786"/>
          </a:xfrm>
          <a:prstGeom prst="triangle">
            <a:avLst/>
          </a:prstGeom>
          <a:solidFill>
            <a:srgbClr val="94D2B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8" name="等腰三角形 17"/>
          <p:cNvSpPr/>
          <p:nvPr/>
        </p:nvSpPr>
        <p:spPr>
          <a:xfrm rot="19749097">
            <a:off x="4354211" y="5078950"/>
            <a:ext cx="1125075" cy="969892"/>
          </a:xfrm>
          <a:prstGeom prst="triangle">
            <a:avLst/>
          </a:prstGeom>
          <a:solidFill>
            <a:srgbClr val="94D2B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等腰三角形 18"/>
          <p:cNvSpPr/>
          <p:nvPr/>
        </p:nvSpPr>
        <p:spPr>
          <a:xfrm rot="3173696">
            <a:off x="10903337" y="5452469"/>
            <a:ext cx="1125075" cy="969892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0" name="等腰三角形 19"/>
          <p:cNvSpPr/>
          <p:nvPr/>
        </p:nvSpPr>
        <p:spPr>
          <a:xfrm rot="2840139">
            <a:off x="7311460" y="322464"/>
            <a:ext cx="1409700" cy="1215259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1" name="等腰三角形 20"/>
          <p:cNvSpPr/>
          <p:nvPr/>
        </p:nvSpPr>
        <p:spPr>
          <a:xfrm rot="2840139">
            <a:off x="3742762" y="627265"/>
            <a:ext cx="1409700" cy="1215259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2" name="等腰三角形 21"/>
          <p:cNvSpPr/>
          <p:nvPr/>
        </p:nvSpPr>
        <p:spPr>
          <a:xfrm rot="2840139">
            <a:off x="9033996" y="4754539"/>
            <a:ext cx="598151" cy="515648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3" name="等腰三角形 22"/>
          <p:cNvSpPr/>
          <p:nvPr/>
        </p:nvSpPr>
        <p:spPr>
          <a:xfrm rot="2840139">
            <a:off x="2292932" y="2220946"/>
            <a:ext cx="511207" cy="440696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57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300327" y="1805770"/>
            <a:ext cx="5632593" cy="3246460"/>
            <a:chOff x="6300327" y="1805770"/>
            <a:chExt cx="5632593" cy="3246460"/>
          </a:xfrm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grpSpPr>
        <p:pic>
          <p:nvPicPr>
            <p:cNvPr id="2" name="Image" descr="Image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300327" y="1805770"/>
              <a:ext cx="5632593" cy="324646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7" name="矩形: 圆角 6"/>
            <p:cNvSpPr/>
            <p:nvPr/>
          </p:nvSpPr>
          <p:spPr>
            <a:xfrm>
              <a:off x="6964680" y="1950720"/>
              <a:ext cx="4297680" cy="2796540"/>
            </a:xfrm>
            <a:prstGeom prst="roundRect">
              <a:avLst>
                <a:gd name="adj" fmla="val 2216"/>
              </a:avLst>
            </a:prstGeom>
            <a:blipFill dpi="0" rotWithShape="1">
              <a:blip r:embed="rId2"/>
              <a:srcRect/>
              <a:tile tx="0" ty="0" sx="100000" sy="100000" flip="none" algn="b"/>
            </a:blip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71500" y="3297904"/>
            <a:ext cx="4905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ed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/>
              <a:t>tempor</a:t>
            </a:r>
            <a:r>
              <a:rPr lang="en-US" altLang="zh-CN" dirty="0"/>
              <a:t> </a:t>
            </a:r>
            <a:r>
              <a:rPr lang="en-US" altLang="zh-CN" dirty="0" err="1"/>
              <a:t>incididunt</a:t>
            </a:r>
            <a:r>
              <a:rPr lang="en-US" altLang="zh-CN" dirty="0"/>
              <a:t> </a:t>
            </a:r>
            <a:r>
              <a:rPr lang="en-US" altLang="zh-CN" dirty="0" err="1"/>
              <a:t>ut</a:t>
            </a:r>
            <a:r>
              <a:rPr lang="en-US" altLang="zh-CN" dirty="0"/>
              <a:t> </a:t>
            </a:r>
            <a:r>
              <a:rPr lang="en-US" altLang="zh-CN" dirty="0" err="1"/>
              <a:t>labore</a:t>
            </a:r>
            <a:r>
              <a:rPr lang="en-US" altLang="zh-CN" dirty="0"/>
              <a:t> et dolore magna </a:t>
            </a:r>
            <a:r>
              <a:rPr lang="en-US" altLang="zh-CN" dirty="0" err="1"/>
              <a:t>aliqua</a:t>
            </a:r>
            <a:r>
              <a:rPr lang="en-US" altLang="zh-CN" dirty="0"/>
              <a:t>.</a:t>
            </a:r>
            <a:endParaRPr lang="en-US" altLang="zh-CN" dirty="0"/>
          </a:p>
          <a:p>
            <a:r>
              <a:rPr lang="en-US" altLang="zh-CN" dirty="0"/>
              <a:t> 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sed do </a:t>
            </a:r>
            <a:r>
              <a:rPr lang="en-US" altLang="zh-CN" dirty="0" err="1"/>
              <a:t>eiusmod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596900" y="1791796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LOREM IPSUM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2D Column Chart"/>
          <p:cNvGraphicFramePr/>
          <p:nvPr/>
        </p:nvGraphicFramePr>
        <p:xfrm>
          <a:off x="6096000" y="1238250"/>
          <a:ext cx="5668183" cy="3901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571500" y="3297904"/>
            <a:ext cx="4905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ed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/>
              <a:t>tempor</a:t>
            </a:r>
            <a:r>
              <a:rPr lang="en-US" altLang="zh-CN" dirty="0"/>
              <a:t> </a:t>
            </a:r>
            <a:r>
              <a:rPr lang="en-US" altLang="zh-CN" dirty="0" err="1"/>
              <a:t>incididunt</a:t>
            </a:r>
            <a:r>
              <a:rPr lang="en-US" altLang="zh-CN" dirty="0"/>
              <a:t> </a:t>
            </a:r>
            <a:r>
              <a:rPr lang="en-US" altLang="zh-CN" dirty="0" err="1"/>
              <a:t>ut</a:t>
            </a:r>
            <a:r>
              <a:rPr lang="en-US" altLang="zh-CN" dirty="0"/>
              <a:t> </a:t>
            </a:r>
            <a:r>
              <a:rPr lang="en-US" altLang="zh-CN" dirty="0" err="1"/>
              <a:t>labore</a:t>
            </a:r>
            <a:r>
              <a:rPr lang="en-US" altLang="zh-CN" dirty="0"/>
              <a:t> et dolore magna </a:t>
            </a:r>
            <a:r>
              <a:rPr lang="en-US" altLang="zh-CN" dirty="0" err="1"/>
              <a:t>aliqua</a:t>
            </a:r>
            <a:r>
              <a:rPr lang="en-US" altLang="zh-CN" dirty="0"/>
              <a:t>.</a:t>
            </a:r>
            <a:endParaRPr lang="en-US" altLang="zh-CN" dirty="0"/>
          </a:p>
          <a:p>
            <a:r>
              <a:rPr lang="en-US" altLang="zh-CN" dirty="0"/>
              <a:t> 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sed do </a:t>
            </a:r>
            <a:r>
              <a:rPr lang="en-US" altLang="zh-CN" dirty="0" err="1"/>
              <a:t>eiusmod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333500" y="2420446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LOREM IPSUM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2D Donut Chart"/>
          <p:cNvGraphicFramePr/>
          <p:nvPr/>
        </p:nvGraphicFramePr>
        <p:xfrm>
          <a:off x="1388719" y="2462395"/>
          <a:ext cx="1933209" cy="19332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" name="2D Donut Chart"/>
          <p:cNvGraphicFramePr/>
          <p:nvPr/>
        </p:nvGraphicFramePr>
        <p:xfrm>
          <a:off x="4567937" y="1830851"/>
          <a:ext cx="3056126" cy="3056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2D Donut Chart"/>
          <p:cNvGraphicFramePr/>
          <p:nvPr/>
        </p:nvGraphicFramePr>
        <p:xfrm>
          <a:off x="8870072" y="2462395"/>
          <a:ext cx="1933209" cy="19332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25%"/>
          <p:cNvSpPr txBox="1"/>
          <p:nvPr/>
        </p:nvSpPr>
        <p:spPr>
          <a:xfrm>
            <a:off x="9464008" y="2853133"/>
            <a:ext cx="939360" cy="101155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150000"/>
              </a:lnSpc>
              <a:defRPr sz="5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dirty="0">
                <a:solidFill>
                  <a:schemeClr val="bg2">
                    <a:lumMod val="50000"/>
                  </a:schemeClr>
                </a:solidFill>
              </a:rPr>
              <a:t>25</a:t>
            </a:r>
            <a:r>
              <a:rPr sz="2000" dirty="0">
                <a:solidFill>
                  <a:schemeClr val="bg2">
                    <a:lumMod val="50000"/>
                  </a:schemeClr>
                </a:solidFill>
              </a:rPr>
              <a:t>%</a:t>
            </a:r>
            <a:endParaRPr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80%"/>
          <p:cNvSpPr txBox="1"/>
          <p:nvPr/>
        </p:nvSpPr>
        <p:spPr>
          <a:xfrm>
            <a:off x="1971853" y="2853133"/>
            <a:ext cx="939360" cy="101155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150000"/>
              </a:lnSpc>
              <a:defRPr sz="5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dirty="0">
                <a:solidFill>
                  <a:schemeClr val="bg2">
                    <a:lumMod val="50000"/>
                  </a:schemeClr>
                </a:solidFill>
              </a:rPr>
              <a:t>80</a:t>
            </a:r>
            <a:r>
              <a:rPr sz="2000" dirty="0">
                <a:solidFill>
                  <a:schemeClr val="bg2">
                    <a:lumMod val="50000"/>
                  </a:schemeClr>
                </a:solidFill>
              </a:rPr>
              <a:t>%</a:t>
            </a:r>
            <a:endParaRPr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48025" y="3429000"/>
            <a:ext cx="2295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</a:t>
            </a:r>
            <a:endParaRPr lang="zh-CN" altLang="en-US" sz="1400" dirty="0"/>
          </a:p>
        </p:txBody>
      </p:sp>
      <p:sp>
        <p:nvSpPr>
          <p:cNvPr id="9" name="文本框 8"/>
          <p:cNvSpPr txBox="1"/>
          <p:nvPr/>
        </p:nvSpPr>
        <p:spPr>
          <a:xfrm>
            <a:off x="5675354" y="2951016"/>
            <a:ext cx="1099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LOREM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51520" y="6190591"/>
            <a:ext cx="100584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/>
              <a:t>Lorem ipsum dolor sit </a:t>
            </a:r>
            <a:r>
              <a:rPr lang="en-US" altLang="zh-CN" sz="1100" dirty="0" err="1"/>
              <a:t>amet</a:t>
            </a:r>
            <a:r>
              <a:rPr lang="en-US" altLang="zh-CN" sz="1100" dirty="0"/>
              <a:t>, </a:t>
            </a:r>
            <a:r>
              <a:rPr lang="en-US" altLang="zh-CN" sz="1100" dirty="0" err="1"/>
              <a:t>consectetur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adipisicing</a:t>
            </a:r>
            <a:r>
              <a:rPr lang="en-US" altLang="zh-CN" sz="1100" dirty="0"/>
              <a:t> </a:t>
            </a:r>
            <a:r>
              <a:rPr lang="en-US" altLang="zh-CN" sz="1100" dirty="0" err="1"/>
              <a:t>elit</a:t>
            </a:r>
            <a:r>
              <a:rPr lang="en-US" altLang="zh-CN" sz="1100" dirty="0"/>
              <a:t>, sed do </a:t>
            </a:r>
            <a:r>
              <a:rPr lang="en-US" altLang="zh-CN" sz="1100" dirty="0" err="1"/>
              <a:t>eiusmod</a:t>
            </a:r>
            <a:r>
              <a:rPr lang="en-US" altLang="zh-CN" sz="1100" dirty="0"/>
              <a:t> </a:t>
            </a:r>
            <a:r>
              <a:rPr lang="en-US" altLang="zh-CN" sz="1100" dirty="0" err="1"/>
              <a:t>tempor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incididunt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ut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labore</a:t>
            </a:r>
            <a:r>
              <a:rPr lang="en-US" altLang="zh-CN" sz="1100" dirty="0"/>
              <a:t> et dolore magna </a:t>
            </a:r>
            <a:r>
              <a:rPr lang="en-US" altLang="zh-CN" sz="1100" dirty="0" err="1"/>
              <a:t>aliqua.Lorem</a:t>
            </a:r>
            <a:r>
              <a:rPr lang="en-US" altLang="zh-CN" sz="1100" dirty="0"/>
              <a:t> ipsum dolor sit </a:t>
            </a:r>
            <a:r>
              <a:rPr lang="en-US" altLang="zh-CN" sz="1100" dirty="0" err="1"/>
              <a:t>amet</a:t>
            </a:r>
            <a:r>
              <a:rPr lang="en-US" altLang="zh-CN" sz="1100" dirty="0"/>
              <a:t>, </a:t>
            </a:r>
            <a:r>
              <a:rPr lang="en-US" altLang="zh-CN" sz="1100" dirty="0" err="1"/>
              <a:t>consectetur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adipisicing</a:t>
            </a:r>
            <a:r>
              <a:rPr lang="en-US" altLang="zh-CN" sz="1100" dirty="0"/>
              <a:t> </a:t>
            </a:r>
            <a:r>
              <a:rPr lang="en-US" altLang="zh-CN" sz="1100" dirty="0" err="1"/>
              <a:t>elit</a:t>
            </a:r>
            <a:r>
              <a:rPr lang="en-US" altLang="zh-CN" sz="1100" dirty="0"/>
              <a:t>, sed do </a:t>
            </a:r>
            <a:r>
              <a:rPr lang="en-US" altLang="zh-CN" sz="1100" dirty="0" err="1"/>
              <a:t>eiusmod</a:t>
            </a:r>
            <a:r>
              <a:rPr lang="en-US" altLang="zh-CN" sz="1100" dirty="0"/>
              <a:t> </a:t>
            </a:r>
            <a:r>
              <a:rPr lang="en-US" altLang="zh-CN" sz="1100" dirty="0" err="1"/>
              <a:t>tempor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incididunt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ut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labore</a:t>
            </a:r>
            <a:r>
              <a:rPr lang="en-US" altLang="zh-CN" sz="1100" dirty="0"/>
              <a:t> et dolore magna </a:t>
            </a:r>
            <a:r>
              <a:rPr lang="en-US" altLang="zh-CN" sz="1100" dirty="0" err="1"/>
              <a:t>aliqua</a:t>
            </a:r>
            <a:r>
              <a:rPr lang="en-US" altLang="zh-CN" sz="1100" dirty="0"/>
              <a:t>.</a:t>
            </a:r>
            <a:endParaRPr lang="zh-CN" altLang="en-US" sz="1100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7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flipH="1">
            <a:off x="8763000" y="3429000"/>
            <a:ext cx="3429000" cy="3429000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直角三角形 3"/>
          <p:cNvSpPr/>
          <p:nvPr/>
        </p:nvSpPr>
        <p:spPr>
          <a:xfrm flipV="1">
            <a:off x="0" y="0"/>
            <a:ext cx="3416300" cy="3416300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447290" y="4297045"/>
            <a:ext cx="12357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04</a:t>
            </a:r>
            <a:endParaRPr lang="zh-CN" altLang="en-US" sz="72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16425" y="3190507"/>
            <a:ext cx="11176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03</a:t>
            </a:r>
            <a:endParaRPr lang="en-US" altLang="zh-CN" sz="66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57925" y="2079971"/>
            <a:ext cx="11176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02</a:t>
            </a:r>
            <a:endParaRPr lang="zh-CN" altLang="en-US" sz="66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82915" y="1169035"/>
            <a:ext cx="105791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01</a:t>
            </a:r>
            <a:endParaRPr lang="zh-CN" altLang="en-US" sz="66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447290" y="5271135"/>
            <a:ext cx="32124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开门见山</a:t>
            </a:r>
            <a:r>
              <a:rPr lang="en-US" altLang="zh-CN" sz="28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 </a:t>
            </a:r>
            <a:r>
              <a:rPr lang="zh-CN" altLang="en-US" sz="28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流利自然</a:t>
            </a:r>
            <a:endParaRPr lang="zh-CN" altLang="en-US" sz="28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416425" y="4029680"/>
            <a:ext cx="246379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产生共鸣</a:t>
            </a:r>
            <a:endParaRPr lang="zh-CN" altLang="en-US" sz="28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267450" y="2953355"/>
            <a:ext cx="246379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避免花哨</a:t>
            </a:r>
            <a:endParaRPr lang="zh-CN" altLang="en-US" sz="28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082915" y="1976725"/>
            <a:ext cx="246379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好故事佐证</a:t>
            </a:r>
            <a:endParaRPr lang="zh-CN" altLang="en-US" sz="28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13" name="直角三角形 12"/>
          <p:cNvSpPr/>
          <p:nvPr/>
        </p:nvSpPr>
        <p:spPr>
          <a:xfrm rot="1914488" flipV="1">
            <a:off x="2981558" y="1084611"/>
            <a:ext cx="590088" cy="590088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 rot="5400000" flipV="1">
            <a:off x="612778" y="5270500"/>
            <a:ext cx="876300" cy="876300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8682472" flipV="1">
            <a:off x="6084891" y="5476871"/>
            <a:ext cx="1003300" cy="1003300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9547294" flipV="1">
            <a:off x="10838520" y="1445481"/>
            <a:ext cx="681167" cy="681167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直角三角形 16"/>
          <p:cNvSpPr/>
          <p:nvPr/>
        </p:nvSpPr>
        <p:spPr>
          <a:xfrm rot="601061" flipV="1">
            <a:off x="6012522" y="988281"/>
            <a:ext cx="681167" cy="681167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8" grpId="0"/>
      <p:bldP spid="7" grpId="0"/>
      <p:bldP spid="11" grpId="0"/>
      <p:bldP spid="6" grpId="0"/>
      <p:bldP spid="10" grpId="0"/>
      <p:bldP spid="5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33548"/>
            <a:ext cx="12192000" cy="30353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670300" y="2321004"/>
            <a:ext cx="18415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01</a:t>
            </a:r>
            <a:endParaRPr lang="zh-CN" altLang="en-US" sz="138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68900" y="3140710"/>
            <a:ext cx="454469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  <a:sym typeface="+mn-ea"/>
              </a:rPr>
              <a:t>好故事佐证</a:t>
            </a:r>
            <a:endParaRPr lang="zh-CN" altLang="en-US" sz="6600" dirty="0">
              <a:solidFill>
                <a:schemeClr val="bg2">
                  <a:lumMod val="50000"/>
                </a:schemeClr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32400" y="2879318"/>
            <a:ext cx="3632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solidFill>
                  <a:schemeClr val="bg2">
                    <a:lumMod val="50000"/>
                  </a:schemeClr>
                </a:solidFill>
              </a:rPr>
              <a:t>Good stories to proof</a:t>
            </a:r>
            <a:endParaRPr lang="en-US" altLang="zh-CN" sz="20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等腰三角形 5"/>
          <p:cNvSpPr/>
          <p:nvPr/>
        </p:nvSpPr>
        <p:spPr>
          <a:xfrm rot="2837685">
            <a:off x="-152913" y="3671615"/>
            <a:ext cx="1060705" cy="914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802438">
            <a:off x="502144" y="2126474"/>
            <a:ext cx="546880" cy="47144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18460181">
            <a:off x="10218657" y="2226991"/>
            <a:ext cx="847886" cy="73093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8083427">
            <a:off x="10783388" y="3792783"/>
            <a:ext cx="1096637" cy="9453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6285342">
            <a:off x="1934843" y="3135002"/>
            <a:ext cx="930402" cy="8323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33548"/>
            <a:ext cx="12192000" cy="30353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08655" y="2320925"/>
            <a:ext cx="2226945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Bahnschrift SemiCondensed" panose="020B0502040204020203" pitchFamily="34" charset="0"/>
                <a:ea typeface="等线" panose="02010600030101010101" charset="-122"/>
                <a:cs typeface="+mn-cs"/>
              </a:rPr>
              <a:t>02</a:t>
            </a:r>
            <a:endParaRPr kumimoji="0" lang="zh-CN" altLang="en-US" sz="13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Bahnschrift SemiCondensed" panose="020B0502040204020203" pitchFamily="34" charset="0"/>
              <a:ea typeface="等线" panose="02010600030101010101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68900" y="3140928"/>
            <a:ext cx="39243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  <a:sym typeface="+mn-ea"/>
              </a:rPr>
              <a:t>避免花哨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32400" y="2879318"/>
            <a:ext cx="3632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Avoid being too fancy</a:t>
            </a: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 rot="2837685">
            <a:off x="-152913" y="3671615"/>
            <a:ext cx="1060705" cy="914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等腰三角形 6"/>
          <p:cNvSpPr/>
          <p:nvPr/>
        </p:nvSpPr>
        <p:spPr>
          <a:xfrm rot="1802438">
            <a:off x="502144" y="2126474"/>
            <a:ext cx="546880" cy="47144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8460181">
            <a:off x="10218657" y="2226991"/>
            <a:ext cx="847886" cy="73093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等腰三角形 8"/>
          <p:cNvSpPr/>
          <p:nvPr/>
        </p:nvSpPr>
        <p:spPr>
          <a:xfrm rot="18083427">
            <a:off x="10783388" y="3792783"/>
            <a:ext cx="1096637" cy="9453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等腰三角形 9"/>
          <p:cNvSpPr/>
          <p:nvPr/>
        </p:nvSpPr>
        <p:spPr>
          <a:xfrm rot="6285342">
            <a:off x="1934843" y="3135002"/>
            <a:ext cx="930402" cy="8323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327265" y="0"/>
            <a:ext cx="4864735" cy="68580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b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18440" y="2252345"/>
            <a:ext cx="688149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       “对于听到的东西，人们通常只能记住一小部分，所以要专注于一个话题，并保持简单</a:t>
            </a:r>
            <a:r>
              <a:rPr lang="zh-CN" altLang="en-US" sz="2400"/>
              <a:t>。</a:t>
            </a:r>
            <a:r>
              <a:rPr lang="en-US" altLang="zh-CN" sz="2400"/>
              <a:t>”</a:t>
            </a:r>
            <a:endParaRPr lang="zh-CN" altLang="en-US" sz="2400"/>
          </a:p>
          <a:p>
            <a:pPr algn="r"/>
            <a:r>
              <a:rPr lang="en-US" altLang="zh-CN" sz="2400"/>
              <a:t>——尼克·摩根</a:t>
            </a:r>
            <a:endParaRPr lang="en-US" altLang="zh-CN" sz="2400"/>
          </a:p>
          <a:p>
            <a:pPr algn="r"/>
            <a:r>
              <a:rPr lang="en-US" altLang="zh-CN"/>
              <a:t>《相信我：建立真实感和个人魅力的四个步骤》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18440" y="190500"/>
            <a:ext cx="24409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sym typeface="+mn-ea"/>
              </a:rPr>
              <a:t>Avoid being too fancy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8440" y="990327"/>
            <a:ext cx="36512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  <a:sym typeface="+mn-ea"/>
              </a:rPr>
              <a:t>避免花哨</a:t>
            </a:r>
            <a:endParaRPr lang="zh-CN" altLang="en-US" sz="48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41705" y="4160520"/>
            <a:ext cx="49231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latin typeface="阿里巴巴普惠体 Medium" panose="00020600040101010101" charset="-122"/>
                <a:ea typeface="阿里巴巴普惠体 Medium" panose="00020600040101010101" charset="-122"/>
                <a:cs typeface="阿里巴巴普惠体 Medium" panose="00020600040101010101" charset="-122"/>
              </a:rPr>
              <a:t>简练</a:t>
            </a:r>
            <a:r>
              <a:rPr lang="en-US" altLang="zh-CN" sz="4000">
                <a:latin typeface="阿里巴巴普惠体 Medium" panose="00020600040101010101" charset="-122"/>
                <a:ea typeface="阿里巴巴普惠体 Medium" panose="00020600040101010101" charset="-122"/>
                <a:cs typeface="阿里巴巴普惠体 Medium" panose="00020600040101010101" charset="-122"/>
              </a:rPr>
              <a:t>	</a:t>
            </a:r>
            <a:r>
              <a:rPr lang="zh-CN" altLang="en-US" sz="4000">
                <a:latin typeface="阿里巴巴普惠体 Medium" panose="00020600040101010101" charset="-122"/>
                <a:ea typeface="阿里巴巴普惠体 Medium" panose="00020600040101010101" charset="-122"/>
                <a:cs typeface="阿里巴巴普惠体 Medium" panose="00020600040101010101" charset="-122"/>
              </a:rPr>
              <a:t>清晰</a:t>
            </a:r>
            <a:r>
              <a:rPr lang="en-US" altLang="zh-CN" sz="4000">
                <a:latin typeface="阿里巴巴普惠体 Medium" panose="00020600040101010101" charset="-122"/>
                <a:ea typeface="阿里巴巴普惠体 Medium" panose="00020600040101010101" charset="-122"/>
                <a:cs typeface="阿里巴巴普惠体 Medium" panose="00020600040101010101" charset="-122"/>
              </a:rPr>
              <a:t>	</a:t>
            </a:r>
            <a:r>
              <a:rPr lang="zh-CN" altLang="en-US" sz="4000">
                <a:latin typeface="阿里巴巴普惠体 Medium" panose="00020600040101010101" charset="-122"/>
                <a:ea typeface="阿里巴巴普惠体 Medium" panose="00020600040101010101" charset="-122"/>
                <a:cs typeface="阿里巴巴普惠体 Medium" panose="00020600040101010101" charset="-122"/>
              </a:rPr>
              <a:t>专注</a:t>
            </a:r>
            <a:endParaRPr lang="zh-CN" altLang="en-US" sz="4000">
              <a:latin typeface="阿里巴巴普惠体 Medium" panose="00020600040101010101" charset="-122"/>
              <a:ea typeface="阿里巴巴普惠体 Medium" panose="00020600040101010101" charset="-122"/>
              <a:cs typeface="阿里巴巴普惠体 Medium" panose="0002060004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33548"/>
            <a:ext cx="12192000" cy="30353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08655" y="2320925"/>
            <a:ext cx="2226945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Bahnschrift SemiCondensed" panose="020B0502040204020203" pitchFamily="34" charset="0"/>
                <a:ea typeface="等线" panose="02010600030101010101" charset="-122"/>
                <a:cs typeface="+mn-cs"/>
              </a:rPr>
              <a:t>03</a:t>
            </a:r>
            <a:endParaRPr kumimoji="0" lang="zh-CN" altLang="en-US" sz="13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Bahnschrift SemiCondensed" panose="020B0502040204020203" pitchFamily="34" charset="0"/>
              <a:ea typeface="等线" panose="02010600030101010101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68900" y="3140928"/>
            <a:ext cx="39243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  <a:sym typeface="+mn-ea"/>
              </a:rPr>
              <a:t>产生共鸣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32400" y="2879318"/>
            <a:ext cx="3632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Resonate</a:t>
            </a: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 rot="2837685">
            <a:off x="-152913" y="3671615"/>
            <a:ext cx="1060705" cy="914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等腰三角形 6"/>
          <p:cNvSpPr/>
          <p:nvPr/>
        </p:nvSpPr>
        <p:spPr>
          <a:xfrm rot="1802438">
            <a:off x="502144" y="2126474"/>
            <a:ext cx="546880" cy="47144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8460181">
            <a:off x="10218657" y="2226991"/>
            <a:ext cx="847886" cy="73093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等腰三角形 8"/>
          <p:cNvSpPr/>
          <p:nvPr/>
        </p:nvSpPr>
        <p:spPr>
          <a:xfrm rot="18083427">
            <a:off x="10783388" y="3792783"/>
            <a:ext cx="1096637" cy="9453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等腰三角形 9"/>
          <p:cNvSpPr/>
          <p:nvPr/>
        </p:nvSpPr>
        <p:spPr>
          <a:xfrm rot="6285342">
            <a:off x="1934843" y="3135002"/>
            <a:ext cx="930402" cy="8323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35" y="0"/>
            <a:ext cx="5174615" cy="68580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1085850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0731500" y="252968"/>
            <a:ext cx="2044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sym typeface="+mn-ea"/>
              </a:rPr>
              <a:t>Resonate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74615" y="2059940"/>
            <a:ext cx="688848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/>
              <a:t>        “听众在一开始会问为什么。我为什么在这儿？我为什么要关心？如果你早早地回答了这些问题，他们就会接着问如何解决问题。你要做的是，首先回答‘为什么’，然后再回答‘如何做’。”</a:t>
            </a:r>
            <a:endParaRPr lang="en-US" altLang="zh-CN" sz="2400"/>
          </a:p>
          <a:p>
            <a:pPr algn="r"/>
            <a:r>
              <a:rPr lang="en-US" altLang="zh-CN" sz="2400">
                <a:sym typeface="+mn-ea"/>
              </a:rPr>
              <a:t>——尼克·摩根</a:t>
            </a:r>
            <a:endParaRPr lang="en-US" altLang="zh-CN" sz="2400"/>
          </a:p>
        </p:txBody>
      </p:sp>
      <p:sp>
        <p:nvSpPr>
          <p:cNvPr id="8" name="文本框 7"/>
          <p:cNvSpPr txBox="1"/>
          <p:nvPr/>
        </p:nvSpPr>
        <p:spPr>
          <a:xfrm>
            <a:off x="9428480" y="925830"/>
            <a:ext cx="27635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  <a:sym typeface="+mn-ea"/>
              </a:rPr>
              <a:t>产生共鸣</a:t>
            </a:r>
            <a:endParaRPr lang="zh-CN" altLang="en-US" sz="48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956935" y="4302125"/>
            <a:ext cx="53244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4000">
                <a:latin typeface="阿里巴巴普惠体 Medium" panose="00020600040101010101" charset="-122"/>
                <a:ea typeface="阿里巴巴普惠体 Medium" panose="00020600040101010101" charset="-122"/>
                <a:cs typeface="阿里巴巴普惠体 Medium" panose="00020600040101010101" charset="-122"/>
              </a:rPr>
              <a:t>听众想要解决什么问题</a:t>
            </a:r>
            <a:endParaRPr sz="4000">
              <a:latin typeface="阿里巴巴普惠体 Medium" panose="00020600040101010101" charset="-122"/>
              <a:ea typeface="阿里巴巴普惠体 Medium" panose="00020600040101010101" charset="-122"/>
              <a:cs typeface="阿里巴巴普惠体 Medium" panose="00020600040101010101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33270"/>
            <a:ext cx="12192000" cy="323088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49930" y="2613660"/>
            <a:ext cx="218567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Bahnschrift SemiCondensed" panose="020B0502040204020203" pitchFamily="34" charset="0"/>
                <a:ea typeface="等线" panose="02010600030101010101" charset="-122"/>
                <a:cs typeface="+mn-cs"/>
              </a:rPr>
              <a:t>04</a:t>
            </a:r>
            <a:endParaRPr kumimoji="0" lang="zh-CN" altLang="en-US" sz="13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Bahnschrift SemiCondensed" panose="020B0502040204020203" pitchFamily="34" charset="0"/>
              <a:ea typeface="等线" panose="02010600030101010101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68900" y="3140928"/>
            <a:ext cx="3924300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  <a:sym typeface="+mn-ea"/>
              </a:rPr>
              <a:t>开门见山</a:t>
            </a:r>
            <a:r>
              <a:rPr lang="en-US" altLang="zh-CN" sz="66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  <a:sym typeface="+mn-ea"/>
              </a:rPr>
              <a:t> </a:t>
            </a:r>
            <a:r>
              <a:rPr lang="zh-CN" altLang="en-US" sz="66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  <a:sym typeface="+mn-ea"/>
              </a:rPr>
              <a:t>流利自然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32400" y="2879090"/>
            <a:ext cx="4594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Come to the point fluently and naturally</a:t>
            </a: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 rot="2837685">
            <a:off x="-152913" y="3671615"/>
            <a:ext cx="1060705" cy="914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等腰三角形 6"/>
          <p:cNvSpPr/>
          <p:nvPr/>
        </p:nvSpPr>
        <p:spPr>
          <a:xfrm rot="1802438">
            <a:off x="502144" y="2126474"/>
            <a:ext cx="546880" cy="47144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8460181">
            <a:off x="10218657" y="2226991"/>
            <a:ext cx="847886" cy="73093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等腰三角形 8"/>
          <p:cNvSpPr/>
          <p:nvPr/>
        </p:nvSpPr>
        <p:spPr>
          <a:xfrm rot="18083427">
            <a:off x="10783388" y="3792783"/>
            <a:ext cx="1096637" cy="9453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等腰三角形 9"/>
          <p:cNvSpPr/>
          <p:nvPr/>
        </p:nvSpPr>
        <p:spPr>
          <a:xfrm rot="6285342">
            <a:off x="1934843" y="3135002"/>
            <a:ext cx="930402" cy="8323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479800" y="2806700"/>
            <a:ext cx="5232400" cy="12827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6096000" y="1987550"/>
            <a:ext cx="0" cy="1130300"/>
          </a:xfrm>
          <a:prstGeom prst="straightConnector1">
            <a:avLst/>
          </a:prstGeom>
          <a:ln w="19050">
            <a:solidFill>
              <a:srgbClr val="94D2B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6096000" y="3689350"/>
            <a:ext cx="0" cy="1130300"/>
          </a:xfrm>
          <a:prstGeom prst="straightConnector1">
            <a:avLst/>
          </a:prstGeom>
          <a:ln w="19050">
            <a:solidFill>
              <a:srgbClr val="94D2B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851150" y="4927371"/>
            <a:ext cx="648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200" dirty="0"/>
          </a:p>
          <a:p>
            <a:pPr algn="ctr"/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endParaRPr lang="en-US" altLang="zh-CN" sz="1200" dirty="0"/>
          </a:p>
          <a:p>
            <a:pPr algn="ctr"/>
            <a:r>
              <a:rPr lang="en-US" altLang="zh-CN" sz="1200" dirty="0" err="1"/>
              <a:t>incidiore</a:t>
            </a:r>
            <a:r>
              <a:rPr lang="en-US" altLang="zh-CN" sz="1200" dirty="0"/>
              <a:t> et dolore magna </a:t>
            </a:r>
            <a:r>
              <a:rPr lang="en-US" altLang="zh-CN" sz="1200" dirty="0" err="1"/>
              <a:t>aliqua.Lorem</a:t>
            </a:r>
            <a:r>
              <a:rPr lang="en-US" altLang="zh-CN" sz="1200" dirty="0"/>
              <a:t> ipsum dolor sit </a:t>
            </a:r>
            <a:r>
              <a:rPr lang="en-US" altLang="zh-CN" sz="1200" dirty="0" err="1"/>
              <a:t>amet</a:t>
            </a:r>
            <a:endParaRPr lang="en-US" altLang="zh-CN" sz="1200" dirty="0"/>
          </a:p>
          <a:p>
            <a:pPr algn="ctr"/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sed do </a:t>
            </a:r>
            <a:r>
              <a:rPr lang="en-US" altLang="zh-CN" sz="1200" dirty="0" err="1"/>
              <a:t>eiusmod</a:t>
            </a:r>
            <a:r>
              <a:rPr lang="en-US" altLang="zh-CN" sz="1200" dirty="0"/>
              <a:t> </a:t>
            </a:r>
            <a:endParaRPr lang="en-US" altLang="zh-CN" sz="1200" dirty="0"/>
          </a:p>
        </p:txBody>
      </p:sp>
      <p:sp>
        <p:nvSpPr>
          <p:cNvPr id="8" name="文本框 7"/>
          <p:cNvSpPr txBox="1"/>
          <p:nvPr/>
        </p:nvSpPr>
        <p:spPr>
          <a:xfrm>
            <a:off x="3733811" y="3166130"/>
            <a:ext cx="4978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LOREM IPSUM DOLOR SIT AMET,</a:t>
            </a:r>
            <a:endParaRPr lang="zh-CN" altLang="en-US" sz="28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085850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073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851150" y="825271"/>
            <a:ext cx="648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200" dirty="0"/>
          </a:p>
          <a:p>
            <a:pPr algn="ctr"/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endParaRPr lang="en-US" altLang="zh-CN" sz="1200" dirty="0"/>
          </a:p>
          <a:p>
            <a:pPr algn="ctr"/>
            <a:r>
              <a:rPr lang="en-US" altLang="zh-CN" sz="1200" dirty="0" err="1"/>
              <a:t>incidiore</a:t>
            </a:r>
            <a:r>
              <a:rPr lang="en-US" altLang="zh-CN" sz="1200" dirty="0"/>
              <a:t> et dolore magna </a:t>
            </a:r>
            <a:r>
              <a:rPr lang="en-US" altLang="zh-CN" sz="1200" dirty="0" err="1"/>
              <a:t>aliqua.Lorem</a:t>
            </a:r>
            <a:r>
              <a:rPr lang="en-US" altLang="zh-CN" sz="1200" dirty="0"/>
              <a:t> ipsum dolor sit </a:t>
            </a:r>
            <a:r>
              <a:rPr lang="en-US" altLang="zh-CN" sz="1200" dirty="0" err="1"/>
              <a:t>amet</a:t>
            </a:r>
            <a:endParaRPr lang="en-US" altLang="zh-CN" sz="1200" dirty="0"/>
          </a:p>
          <a:p>
            <a:pPr algn="ctr"/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sed do </a:t>
            </a:r>
            <a:r>
              <a:rPr lang="en-US" altLang="zh-CN" sz="1200" dirty="0" err="1"/>
              <a:t>eiusmod</a:t>
            </a:r>
            <a:r>
              <a:rPr lang="en-US" altLang="zh-CN" sz="1200" dirty="0"/>
              <a:t> </a:t>
            </a:r>
            <a:endParaRPr lang="en-US" altLang="zh-CN" sz="12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jb3VudCI6MTMsImhkaWQiOiJkNDZjNmQ1OWJkZWJlZDBkZjA2ODkwMDE1ODIxM2Q4MyIsInVzZXJDb3VudCI6MTN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1879</Words>
  <Application>WPS 演示</Application>
  <PresentationFormat>宽屏</PresentationFormat>
  <Paragraphs>138</Paragraphs>
  <Slides>16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43" baseType="lpstr">
      <vt:lpstr>Arial</vt:lpstr>
      <vt:lpstr>宋体</vt:lpstr>
      <vt:lpstr>Wingdings</vt:lpstr>
      <vt:lpstr>阿里巴巴普惠体 B</vt:lpstr>
      <vt:lpstr>Bahnschrift SemiCondensed</vt:lpstr>
      <vt:lpstr>阿里巴巴普惠体 R</vt:lpstr>
      <vt:lpstr>Aharoni</vt:lpstr>
      <vt:lpstr>Humnst777 Blk BT</vt:lpstr>
      <vt:lpstr>等线</vt:lpstr>
      <vt:lpstr>Roboto Light</vt:lpstr>
      <vt:lpstr>ZWSimpleStroke</vt:lpstr>
      <vt:lpstr>Roboto Bold</vt:lpstr>
      <vt:lpstr>微软雅黑</vt:lpstr>
      <vt:lpstr>Arial Unicode MS</vt:lpstr>
      <vt:lpstr>等线 Light</vt:lpstr>
      <vt:lpstr>Calibri</vt:lpstr>
      <vt:lpstr>华康方圆体W7(P)</vt:lpstr>
      <vt:lpstr>华文楷体</vt:lpstr>
      <vt:lpstr>幼圆</vt:lpstr>
      <vt:lpstr>方正粗黑宋简体</vt:lpstr>
      <vt:lpstr>阿里巴巴普惠体 Medium</vt:lpstr>
      <vt:lpstr>微软雅黑 Light</vt:lpstr>
      <vt:lpstr>Microsoft JhengHei UI</vt:lpstr>
      <vt:lpstr>Bahnschrift Condensed</vt:lpstr>
      <vt:lpstr>Brush Script MT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马 振兴</dc:creator>
  <cp:lastModifiedBy>GLgele</cp:lastModifiedBy>
  <cp:revision>26</cp:revision>
  <dcterms:created xsi:type="dcterms:W3CDTF">2020-02-22T10:39:00Z</dcterms:created>
  <dcterms:modified xsi:type="dcterms:W3CDTF">2022-09-05T12:40:11Z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2052-11.1.0.12313</vt:lpwstr>
  </property>
  <property fmtid="{D5CDD505-2E9C-101B-9397-08002B2CF9AE}" pid="3" name="KSOTemplateUUID">
    <vt:lpwstr>v1.0_mb_b9SCMW4SDOx7JT5ho52Wbg==</vt:lpwstr>
  </property>
  <property fmtid="{D5CDD505-2E9C-101B-9397-08002B2CF9AE}" pid="4" name="ICV">
    <vt:lpwstr>981E5FBFB1FA4D09ACB03F6BF8754E34</vt:lpwstr>
  </property>
</Properties>
</file>

<file path=docProps/thumbnail.jpeg>
</file>